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24"/>
  </p:notesMasterIdLst>
  <p:handoutMasterIdLst>
    <p:handoutMasterId r:id="rId25"/>
  </p:handoutMasterIdLst>
  <p:sldIdLst>
    <p:sldId id="369" r:id="rId2"/>
    <p:sldId id="370" r:id="rId3"/>
    <p:sldId id="371" r:id="rId4"/>
    <p:sldId id="382" r:id="rId5"/>
    <p:sldId id="393" r:id="rId6"/>
    <p:sldId id="375" r:id="rId7"/>
    <p:sldId id="376" r:id="rId8"/>
    <p:sldId id="377" r:id="rId9"/>
    <p:sldId id="383" r:id="rId10"/>
    <p:sldId id="392" r:id="rId11"/>
    <p:sldId id="394" r:id="rId12"/>
    <p:sldId id="395" r:id="rId13"/>
    <p:sldId id="396" r:id="rId14"/>
    <p:sldId id="397" r:id="rId15"/>
    <p:sldId id="398" r:id="rId16"/>
    <p:sldId id="399" r:id="rId17"/>
    <p:sldId id="400" r:id="rId18"/>
    <p:sldId id="401" r:id="rId19"/>
    <p:sldId id="402" r:id="rId20"/>
    <p:sldId id="403" r:id="rId21"/>
    <p:sldId id="404" r:id="rId22"/>
    <p:sldId id="406" r:id="rId23"/>
  </p:sldIdLst>
  <p:sldSz cx="9144000" cy="6858000" type="screen4x3"/>
  <p:notesSz cx="6797675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Kapak" id="{47149F03-BF79-4A83-A864-018A45901FC8}">
          <p14:sldIdLst>
            <p14:sldId id="369"/>
          </p14:sldIdLst>
        </p14:section>
        <p14:section name="SUNUM İÇERİĞİ" id="{5DA74B94-5B57-491F-AA5A-BDF67CCE178B}">
          <p14:sldIdLst>
            <p14:sldId id="370"/>
            <p14:sldId id="371"/>
            <p14:sldId id="382"/>
            <p14:sldId id="393"/>
            <p14:sldId id="375"/>
            <p14:sldId id="376"/>
            <p14:sldId id="377"/>
            <p14:sldId id="383"/>
            <p14:sldId id="392"/>
            <p14:sldId id="394"/>
            <p14:sldId id="395"/>
            <p14:sldId id="396"/>
            <p14:sldId id="397"/>
            <p14:sldId id="398"/>
            <p14:sldId id="399"/>
            <p14:sldId id="400"/>
            <p14:sldId id="401"/>
            <p14:sldId id="402"/>
            <p14:sldId id="403"/>
            <p14:sldId id="404"/>
            <p14:sldId id="40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urat GEZER" initials="MG" lastIdx="1" clrIdx="0">
    <p:extLst>
      <p:ext uri="{19B8F6BF-5375-455C-9EA6-DF929625EA0E}">
        <p15:presenceInfo xmlns:p15="http://schemas.microsoft.com/office/powerpoint/2012/main" userId="S-1-5-21-2541011140-3515178956-2614501000-714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353D"/>
    <a:srgbClr val="FFFFFF"/>
    <a:srgbClr val="A9CBE9"/>
    <a:srgbClr val="599AD5"/>
    <a:srgbClr val="7AADDC"/>
    <a:srgbClr val="9BC1E5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Orta Stil 1 - Vurgu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E171933-4619-4E11-9A3F-F7608DF75F80}" styleName="Orta Stil 1 - Vurgu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Orta Stil 1 - Vurgu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6D9F66E-5EB9-4882-86FB-DCBF35E3C3E4}" styleName="Orta Stil 4 - Vurgu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Orta Stil 4 - Vurgu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A107856-5554-42FB-B03E-39F5DBC370BA}" styleName="Orta Stil 4 - Vurgu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12C8C85-51F0-491E-9774-3900AFEF0FD7}" styleName="Açık Stil 2 - Vurgu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8D230F3-CF80-4859-8CE7-A43EE81993B5}" styleName="Açık Stil 1 - Vurgu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Açık Stil 3 - Vurgu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Açık Stil 3 - Vurgu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66" autoAdjust="0"/>
    <p:restoredTop sz="82367" autoAdjust="0"/>
  </p:normalViewPr>
  <p:slideViewPr>
    <p:cSldViewPr snapToGrid="0">
      <p:cViewPr varScale="1">
        <p:scale>
          <a:sx n="91" d="100"/>
          <a:sy n="91" d="100"/>
        </p:scale>
        <p:origin x="1494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3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_al__ma_Sayfas_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_al__ma_Sayfas_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_al__ma_Sayfas_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_al__ma_Sayfas_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_al__ma_Sayfas_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tr-TR" dirty="0" smtClean="0"/>
              <a:t>İthalat Numuneleri </a:t>
            </a:r>
            <a:r>
              <a:rPr lang="tr-TR" dirty="0"/>
              <a:t>Sayısı Değişim Grafiği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tr-T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İthalat Gelen Numune Sayısı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LVPUrunTipineGoreDeneyAnalizler!$Q$3:$U$3</c:f>
              <c:strCache>
                <c:ptCount val="5"/>
                <c:pt idx="0">
                  <c:v>2017  Temmuz </c:v>
                </c:pt>
                <c:pt idx="1">
                  <c:v>2017-Son 6 Ay</c:v>
                </c:pt>
                <c:pt idx="2">
                  <c:v>2018-İlk 6 ay</c:v>
                </c:pt>
                <c:pt idx="3">
                  <c:v>2018-Son 6 ay</c:v>
                </c:pt>
                <c:pt idx="4">
                  <c:v>2019 Ocak</c:v>
                </c:pt>
              </c:strCache>
            </c:strRef>
          </c:cat>
          <c:val>
            <c:numRef>
              <c:f>LVPUrunTipineGoreDeneyAnalizler!$Q$4:$U$4</c:f>
              <c:numCache>
                <c:formatCode>#,##0</c:formatCode>
                <c:ptCount val="5"/>
                <c:pt idx="0">
                  <c:v>3267</c:v>
                </c:pt>
                <c:pt idx="1">
                  <c:v>14406</c:v>
                </c:pt>
                <c:pt idx="2">
                  <c:v>15893</c:v>
                </c:pt>
                <c:pt idx="3">
                  <c:v>13224</c:v>
                </c:pt>
                <c:pt idx="4">
                  <c:v>1006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67-4B16-A5F5-C283E218A27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67"/>
        <c:overlap val="-43"/>
        <c:axId val="427683560"/>
        <c:axId val="427684872"/>
      </c:barChart>
      <c:catAx>
        <c:axId val="4276835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427684872"/>
        <c:crosses val="autoZero"/>
        <c:auto val="1"/>
        <c:lblAlgn val="ctr"/>
        <c:lblOffset val="100"/>
        <c:noMultiLvlLbl val="0"/>
      </c:catAx>
      <c:valAx>
        <c:axId val="427684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427683560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tr-TR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tr-TR"/>
              <a:t>İthalat Numuneleri Oranı Artış Grafiği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tr-T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LVPUrunTipineGoreDeneyAnalizler!$Q$14:$U$14</c:f>
              <c:strCache>
                <c:ptCount val="5"/>
                <c:pt idx="0">
                  <c:v>2017  Temmuz </c:v>
                </c:pt>
                <c:pt idx="1">
                  <c:v>2017-Son 6 Ay</c:v>
                </c:pt>
                <c:pt idx="2">
                  <c:v>2018-İlk 6 ay</c:v>
                </c:pt>
                <c:pt idx="3">
                  <c:v>2018-Son 6 ay</c:v>
                </c:pt>
                <c:pt idx="4">
                  <c:v>2019 Ocak</c:v>
                </c:pt>
              </c:strCache>
            </c:strRef>
          </c:cat>
          <c:val>
            <c:numRef>
              <c:f>LVPUrunTipineGoreDeneyAnalizler!$Q$15:$U$15</c:f>
              <c:numCache>
                <c:formatCode>0.00%</c:formatCode>
                <c:ptCount val="5"/>
                <c:pt idx="0">
                  <c:v>0.47575360419397117</c:v>
                </c:pt>
                <c:pt idx="1">
                  <c:v>0.56000000000000005</c:v>
                </c:pt>
                <c:pt idx="2">
                  <c:v>0.60702009013826297</c:v>
                </c:pt>
                <c:pt idx="3">
                  <c:v>0.56207761295532788</c:v>
                </c:pt>
                <c:pt idx="4">
                  <c:v>0.56326987681970886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DF-49B8-BEAF-EC4ED94E417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67"/>
        <c:overlap val="-43"/>
        <c:axId val="418014792"/>
        <c:axId val="426895856"/>
      </c:barChart>
      <c:catAx>
        <c:axId val="4180147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426895856"/>
        <c:crosses val="autoZero"/>
        <c:auto val="1"/>
        <c:lblAlgn val="ctr"/>
        <c:lblOffset val="100"/>
        <c:noMultiLvlLbl val="0"/>
      </c:catAx>
      <c:valAx>
        <c:axId val="426895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418014792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tr-TR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tr-TR"/>
              <a:t>İthalat Olumsuzluk Oranı Değişim Grafiği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tr-T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LVPUrunTipineGoreDeneyAnalizler!$Q$27:$U$27</c:f>
              <c:strCache>
                <c:ptCount val="5"/>
                <c:pt idx="0">
                  <c:v>2017  Temmuz </c:v>
                </c:pt>
                <c:pt idx="1">
                  <c:v>2017-Son 6 Ay</c:v>
                </c:pt>
                <c:pt idx="2">
                  <c:v>2018-İlk 6 ay</c:v>
                </c:pt>
                <c:pt idx="3">
                  <c:v>2018-Son 6 ay</c:v>
                </c:pt>
                <c:pt idx="4">
                  <c:v>2019 Ocak</c:v>
                </c:pt>
              </c:strCache>
            </c:strRef>
          </c:cat>
          <c:val>
            <c:numRef>
              <c:f>LVPUrunTipineGoreDeneyAnalizler!$Q$28:$U$28</c:f>
              <c:numCache>
                <c:formatCode>0.00%</c:formatCode>
                <c:ptCount val="5"/>
                <c:pt idx="0">
                  <c:v>0.14543784445805266</c:v>
                </c:pt>
                <c:pt idx="1">
                  <c:v>0.10998472434384113</c:v>
                </c:pt>
                <c:pt idx="2">
                  <c:v>5.5780676206154234E-2</c:v>
                </c:pt>
                <c:pt idx="3">
                  <c:v>5.8512269938650309E-2</c:v>
                </c:pt>
                <c:pt idx="4">
                  <c:v>4.4349070100143065E-2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B8-46D7-88B4-FCA1ECD7E09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67"/>
        <c:overlap val="-43"/>
        <c:axId val="503144368"/>
        <c:axId val="503143056"/>
      </c:barChart>
      <c:catAx>
        <c:axId val="5031443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503143056"/>
        <c:crosses val="autoZero"/>
        <c:auto val="1"/>
        <c:lblAlgn val="ctr"/>
        <c:lblOffset val="100"/>
        <c:noMultiLvlLbl val="0"/>
      </c:catAx>
      <c:valAx>
        <c:axId val="503143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503144368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tr-TR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tr-TR"/>
              <a:t>İthalat Ortalama Sonuçlanma Süresi Değişim Grafiği (gün)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tr-T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LVPUrunTipineGoreDeneyAnalizler!$Q$39:$U$39</c:f>
              <c:strCache>
                <c:ptCount val="5"/>
                <c:pt idx="0">
                  <c:v>2017  Temmuz </c:v>
                </c:pt>
                <c:pt idx="1">
                  <c:v>2017-Son 6 Ay</c:v>
                </c:pt>
                <c:pt idx="2">
                  <c:v>2018-İlk 6 ay</c:v>
                </c:pt>
                <c:pt idx="3">
                  <c:v>2018-Son 6 ay</c:v>
                </c:pt>
                <c:pt idx="4">
                  <c:v>2019 Ocak</c:v>
                </c:pt>
              </c:strCache>
            </c:strRef>
          </c:cat>
          <c:val>
            <c:numRef>
              <c:f>LVPUrunTipineGoreDeneyAnalizler!$Q$40:$U$40</c:f>
              <c:numCache>
                <c:formatCode>0.00</c:formatCode>
                <c:ptCount val="5"/>
                <c:pt idx="0">
                  <c:v>21.68</c:v>
                </c:pt>
                <c:pt idx="1">
                  <c:v>20</c:v>
                </c:pt>
                <c:pt idx="2">
                  <c:v>13.85</c:v>
                </c:pt>
                <c:pt idx="3">
                  <c:v>10.28</c:v>
                </c:pt>
                <c:pt idx="4">
                  <c:v>3.91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0E-4326-AE90-53E0A4CEB8D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67"/>
        <c:overlap val="-43"/>
        <c:axId val="507261312"/>
        <c:axId val="507269184"/>
      </c:barChart>
      <c:catAx>
        <c:axId val="5072613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507269184"/>
        <c:crosses val="autoZero"/>
        <c:auto val="1"/>
        <c:lblAlgn val="ctr"/>
        <c:lblOffset val="100"/>
        <c:noMultiLvlLbl val="0"/>
      </c:catAx>
      <c:valAx>
        <c:axId val="507269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507261312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tr-TR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tr-TR"/>
              <a:t>Gelen Numune Sayısı ve Ortalama Bekleme Sresi Karşılaştırma Grafiği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tr-TR"/>
        </a:p>
      </c:txPr>
    </c:title>
    <c:autoTitleDeleted val="0"/>
    <c:plotArea>
      <c:layout>
        <c:manualLayout>
          <c:layoutTarget val="inner"/>
          <c:xMode val="edge"/>
          <c:yMode val="edge"/>
          <c:x val="0.22064812376139761"/>
          <c:y val="0.1466266991076409"/>
          <c:w val="0.76559948686622747"/>
          <c:h val="0.61080268181043407"/>
        </c:manualLayout>
      </c:layout>
      <c:barChart>
        <c:barDir val="col"/>
        <c:grouping val="clustered"/>
        <c:varyColors val="0"/>
        <c:ser>
          <c:idx val="0"/>
          <c:order val="0"/>
          <c:tx>
            <c:v>Ortalama Sonuçlanma Süresi (Gün)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LVPUrunTipineGoreDeneyAnalizler!$Q$51:$U$51</c:f>
              <c:strCache>
                <c:ptCount val="5"/>
                <c:pt idx="0">
                  <c:v>2017  Temmuz </c:v>
                </c:pt>
                <c:pt idx="1">
                  <c:v>2017-Son 6 Ay</c:v>
                </c:pt>
                <c:pt idx="2">
                  <c:v>2018-İlk 6 ay</c:v>
                </c:pt>
                <c:pt idx="3">
                  <c:v>2018-Son 6 ay</c:v>
                </c:pt>
                <c:pt idx="4">
                  <c:v>2019 Ocak</c:v>
                </c:pt>
              </c:strCache>
            </c:strRef>
          </c:cat>
          <c:val>
            <c:numRef>
              <c:f>LVPUrunTipineGoreDeneyAnalizler!$Q$52:$U$52</c:f>
              <c:numCache>
                <c:formatCode>0.00</c:formatCode>
                <c:ptCount val="5"/>
                <c:pt idx="0">
                  <c:v>21.68</c:v>
                </c:pt>
                <c:pt idx="1">
                  <c:v>20</c:v>
                </c:pt>
                <c:pt idx="2">
                  <c:v>13.85</c:v>
                </c:pt>
                <c:pt idx="3">
                  <c:v>10.28</c:v>
                </c:pt>
                <c:pt idx="4">
                  <c:v>3.91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FD-44E3-82A1-3D78D1A75A6C}"/>
            </c:ext>
          </c:extLst>
        </c:ser>
        <c:ser>
          <c:idx val="1"/>
          <c:order val="1"/>
          <c:tx>
            <c:v>Gelen Numune Sayısı (x1000)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LVPUrunTipineGoreDeneyAnalizler!$Q$51:$U$51</c:f>
              <c:strCache>
                <c:ptCount val="5"/>
                <c:pt idx="0">
                  <c:v>2017  Temmuz </c:v>
                </c:pt>
                <c:pt idx="1">
                  <c:v>2017-Son 6 Ay</c:v>
                </c:pt>
                <c:pt idx="2">
                  <c:v>2018-İlk 6 ay</c:v>
                </c:pt>
                <c:pt idx="3">
                  <c:v>2018-Son 6 ay</c:v>
                </c:pt>
                <c:pt idx="4">
                  <c:v>2019 Ocak</c:v>
                </c:pt>
              </c:strCache>
            </c:strRef>
          </c:cat>
          <c:val>
            <c:numRef>
              <c:f>LVPUrunTipineGoreDeneyAnalizler!$Q$53:$U$53</c:f>
              <c:numCache>
                <c:formatCode>0.00</c:formatCode>
                <c:ptCount val="5"/>
                <c:pt idx="0">
                  <c:v>3.2669999999999999</c:v>
                </c:pt>
                <c:pt idx="1">
                  <c:v>14.406000000000001</c:v>
                </c:pt>
                <c:pt idx="2">
                  <c:v>15.893000000000001</c:v>
                </c:pt>
                <c:pt idx="3">
                  <c:v>13.224</c:v>
                </c:pt>
                <c:pt idx="4">
                  <c:v>1.006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6FD-44E3-82A1-3D78D1A75A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overlap val="-43"/>
        <c:axId val="507122240"/>
        <c:axId val="507130768"/>
      </c:barChart>
      <c:catAx>
        <c:axId val="5071222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507130768"/>
        <c:crosses val="autoZero"/>
        <c:auto val="1"/>
        <c:lblAlgn val="ctr"/>
        <c:lblOffset val="100"/>
        <c:noMultiLvlLbl val="0"/>
      </c:catAx>
      <c:valAx>
        <c:axId val="507130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50712224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</c:dTable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b="0"/>
      </a:pPr>
      <a:endParaRPr lang="tr-T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4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4A0471-EF7D-4BE3-B823-A5EA9288CD11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C4FA1114-B3FD-4F7D-9338-15A6AB13A01D}">
      <dgm:prSet phldrT="[Metin]"/>
      <dgm:spPr/>
      <dgm:t>
        <a:bodyPr/>
        <a:lstStyle/>
        <a:p>
          <a:r>
            <a:rPr lang="tr-TR" dirty="0" smtClean="0"/>
            <a:t>Ticaret Bakanlığı ile Koordineli Olarak Gümrüklü Sahalarda Denetim-Dosya İnceleme</a:t>
          </a:r>
          <a:endParaRPr lang="tr-TR" dirty="0"/>
        </a:p>
      </dgm:t>
    </dgm:pt>
    <dgm:pt modelId="{48E3E956-0B25-4334-A400-0AF9E557AB25}" type="parTrans" cxnId="{1C8F80CD-1B33-46B1-86CE-DC63E278C065}">
      <dgm:prSet/>
      <dgm:spPr/>
      <dgm:t>
        <a:bodyPr/>
        <a:lstStyle/>
        <a:p>
          <a:endParaRPr lang="tr-TR"/>
        </a:p>
      </dgm:t>
    </dgm:pt>
    <dgm:pt modelId="{1E3DA112-17ED-4A36-AE3D-D6471FB6629F}" type="sibTrans" cxnId="{1C8F80CD-1B33-46B1-86CE-DC63E278C065}">
      <dgm:prSet/>
      <dgm:spPr/>
      <dgm:t>
        <a:bodyPr/>
        <a:lstStyle/>
        <a:p>
          <a:endParaRPr lang="tr-TR"/>
        </a:p>
      </dgm:t>
    </dgm:pt>
    <dgm:pt modelId="{0ABFA107-CE27-4AEE-BA58-64592C66C9F5}">
      <dgm:prSet phldrT="[Metin]"/>
      <dgm:spPr/>
      <dgm:t>
        <a:bodyPr/>
        <a:lstStyle/>
        <a:p>
          <a:r>
            <a:rPr lang="tr-TR" dirty="0" smtClean="0"/>
            <a:t>Uygunluk Değerlendirme, Laboratuvar ve Test Hizmetleri</a:t>
          </a:r>
          <a:endParaRPr lang="tr-TR" dirty="0"/>
        </a:p>
      </dgm:t>
    </dgm:pt>
    <dgm:pt modelId="{2379EB00-493A-4A54-9531-3FD78BE7FC49}" type="parTrans" cxnId="{0BB42FF6-F7CA-43F8-8A91-4FDA76E47B16}">
      <dgm:prSet/>
      <dgm:spPr/>
      <dgm:t>
        <a:bodyPr/>
        <a:lstStyle/>
        <a:p>
          <a:endParaRPr lang="tr-TR"/>
        </a:p>
      </dgm:t>
    </dgm:pt>
    <dgm:pt modelId="{D3077441-93FD-46B1-870C-2A2E1C2BC3A5}" type="sibTrans" cxnId="{0BB42FF6-F7CA-43F8-8A91-4FDA76E47B16}">
      <dgm:prSet/>
      <dgm:spPr/>
      <dgm:t>
        <a:bodyPr/>
        <a:lstStyle/>
        <a:p>
          <a:endParaRPr lang="tr-TR"/>
        </a:p>
      </dgm:t>
    </dgm:pt>
    <dgm:pt modelId="{2900C9EC-7CE5-4404-B5D7-28B405BAE7D8}">
      <dgm:prSet phldrT="[Metin]"/>
      <dgm:spPr/>
      <dgm:t>
        <a:bodyPr/>
        <a:lstStyle/>
        <a:p>
          <a:r>
            <a:rPr lang="tr-TR" dirty="0" smtClean="0"/>
            <a:t>Heyetler Aracılığı ile Raporlama, Gerekli Durumlarda Bakanlığa Geri Bildirim</a:t>
          </a:r>
          <a:endParaRPr lang="tr-TR" dirty="0"/>
        </a:p>
      </dgm:t>
    </dgm:pt>
    <dgm:pt modelId="{7F8A9874-B353-4BA6-81DC-7F7DEBB33A42}" type="parTrans" cxnId="{08DC3872-F7D9-49C7-8BF5-15428188D5BA}">
      <dgm:prSet/>
      <dgm:spPr/>
      <dgm:t>
        <a:bodyPr/>
        <a:lstStyle/>
        <a:p>
          <a:endParaRPr lang="tr-TR"/>
        </a:p>
      </dgm:t>
    </dgm:pt>
    <dgm:pt modelId="{382E9D93-459D-4593-9945-85A3E8B13DE8}" type="sibTrans" cxnId="{08DC3872-F7D9-49C7-8BF5-15428188D5BA}">
      <dgm:prSet/>
      <dgm:spPr/>
      <dgm:t>
        <a:bodyPr/>
        <a:lstStyle/>
        <a:p>
          <a:endParaRPr lang="tr-TR"/>
        </a:p>
      </dgm:t>
    </dgm:pt>
    <dgm:pt modelId="{186ED712-A455-452A-A733-A3FC563BD5AF}" type="pres">
      <dgm:prSet presAssocID="{CD4A0471-EF7D-4BE3-B823-A5EA9288CD11}" presName="Name0" presStyleCnt="0">
        <dgm:presLayoutVars>
          <dgm:dir/>
          <dgm:resizeHandles val="exact"/>
        </dgm:presLayoutVars>
      </dgm:prSet>
      <dgm:spPr/>
    </dgm:pt>
    <dgm:pt modelId="{F6A3D29F-8815-40FB-8539-13E9C4160A13}" type="pres">
      <dgm:prSet presAssocID="{CD4A0471-EF7D-4BE3-B823-A5EA9288CD11}" presName="fgShape" presStyleLbl="fgShp" presStyleIdx="0" presStyleCnt="1"/>
      <dgm:spPr/>
    </dgm:pt>
    <dgm:pt modelId="{F608FF71-A1C0-4F15-9B6E-F2D447BB8E49}" type="pres">
      <dgm:prSet presAssocID="{CD4A0471-EF7D-4BE3-B823-A5EA9288CD11}" presName="linComp" presStyleCnt="0"/>
      <dgm:spPr/>
    </dgm:pt>
    <dgm:pt modelId="{2E86A3EB-3239-4B39-B4CA-02FC8AF89971}" type="pres">
      <dgm:prSet presAssocID="{C4FA1114-B3FD-4F7D-9338-15A6AB13A01D}" presName="compNode" presStyleCnt="0"/>
      <dgm:spPr/>
    </dgm:pt>
    <dgm:pt modelId="{9F754BB1-AFF3-4197-90C8-451DD95998D5}" type="pres">
      <dgm:prSet presAssocID="{C4FA1114-B3FD-4F7D-9338-15A6AB13A01D}" presName="bkgdShape" presStyleLbl="node1" presStyleIdx="0" presStyleCnt="3"/>
      <dgm:spPr/>
      <dgm:t>
        <a:bodyPr/>
        <a:lstStyle/>
        <a:p>
          <a:endParaRPr lang="tr-TR"/>
        </a:p>
      </dgm:t>
    </dgm:pt>
    <dgm:pt modelId="{67D9AA55-EDC0-444D-8B56-4379BB30993D}" type="pres">
      <dgm:prSet presAssocID="{C4FA1114-B3FD-4F7D-9338-15A6AB13A01D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DC30041-8E89-47F1-A69A-AD5819C33AE2}" type="pres">
      <dgm:prSet presAssocID="{C4FA1114-B3FD-4F7D-9338-15A6AB13A01D}" presName="invisiNode" presStyleLbl="node1" presStyleIdx="0" presStyleCnt="3"/>
      <dgm:spPr/>
    </dgm:pt>
    <dgm:pt modelId="{2A2C6B65-4362-4B8E-8FB4-D2453F53DF29}" type="pres">
      <dgm:prSet presAssocID="{C4FA1114-B3FD-4F7D-9338-15A6AB13A01D}" presName="imagNode" presStyleLbl="fgImgPlace1" presStyleIdx="0" presStyleCnt="3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12500" b="12500"/>
          </a:stretch>
        </a:blipFill>
      </dgm:spPr>
    </dgm:pt>
    <dgm:pt modelId="{AE28628B-3F7F-4F50-B390-CA1170965670}" type="pres">
      <dgm:prSet presAssocID="{1E3DA112-17ED-4A36-AE3D-D6471FB6629F}" presName="sibTrans" presStyleLbl="sibTrans2D1" presStyleIdx="0" presStyleCnt="0"/>
      <dgm:spPr/>
      <dgm:t>
        <a:bodyPr/>
        <a:lstStyle/>
        <a:p>
          <a:endParaRPr lang="tr-TR"/>
        </a:p>
      </dgm:t>
    </dgm:pt>
    <dgm:pt modelId="{E78C8CA7-4236-42E7-840A-CBCF72317C90}" type="pres">
      <dgm:prSet presAssocID="{0ABFA107-CE27-4AEE-BA58-64592C66C9F5}" presName="compNode" presStyleCnt="0"/>
      <dgm:spPr/>
    </dgm:pt>
    <dgm:pt modelId="{B4293685-18E4-4899-834D-748AE13D098D}" type="pres">
      <dgm:prSet presAssocID="{0ABFA107-CE27-4AEE-BA58-64592C66C9F5}" presName="bkgdShape" presStyleLbl="node1" presStyleIdx="1" presStyleCnt="3"/>
      <dgm:spPr/>
      <dgm:t>
        <a:bodyPr/>
        <a:lstStyle/>
        <a:p>
          <a:endParaRPr lang="tr-TR"/>
        </a:p>
      </dgm:t>
    </dgm:pt>
    <dgm:pt modelId="{84BDBBCA-A622-4B09-9861-567DDFA32D33}" type="pres">
      <dgm:prSet presAssocID="{0ABFA107-CE27-4AEE-BA58-64592C66C9F5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1FEB21F-A067-4BDF-A5D5-1A4BFA22123C}" type="pres">
      <dgm:prSet presAssocID="{0ABFA107-CE27-4AEE-BA58-64592C66C9F5}" presName="invisiNode" presStyleLbl="node1" presStyleIdx="1" presStyleCnt="3"/>
      <dgm:spPr/>
    </dgm:pt>
    <dgm:pt modelId="{38F72EB5-6901-42EE-8086-38413A1E14FC}" type="pres">
      <dgm:prSet presAssocID="{0ABFA107-CE27-4AEE-BA58-64592C66C9F5}" presName="imagNode" presStyleLbl="fgImgPlace1" presStyleIdx="1" presStyleCnt="3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12500" b="12500"/>
          </a:stretch>
        </a:blipFill>
      </dgm:spPr>
    </dgm:pt>
    <dgm:pt modelId="{65A0614D-56EA-40CE-A31D-31DE96ABCF2A}" type="pres">
      <dgm:prSet presAssocID="{D3077441-93FD-46B1-870C-2A2E1C2BC3A5}" presName="sibTrans" presStyleLbl="sibTrans2D1" presStyleIdx="0" presStyleCnt="0"/>
      <dgm:spPr/>
      <dgm:t>
        <a:bodyPr/>
        <a:lstStyle/>
        <a:p>
          <a:endParaRPr lang="tr-TR"/>
        </a:p>
      </dgm:t>
    </dgm:pt>
    <dgm:pt modelId="{0F63AF86-F6EF-4A74-8F43-090F952AF420}" type="pres">
      <dgm:prSet presAssocID="{2900C9EC-7CE5-4404-B5D7-28B405BAE7D8}" presName="compNode" presStyleCnt="0"/>
      <dgm:spPr/>
    </dgm:pt>
    <dgm:pt modelId="{D34EC842-E329-4382-9164-91869126951F}" type="pres">
      <dgm:prSet presAssocID="{2900C9EC-7CE5-4404-B5D7-28B405BAE7D8}" presName="bkgdShape" presStyleLbl="node1" presStyleIdx="2" presStyleCnt="3"/>
      <dgm:spPr/>
      <dgm:t>
        <a:bodyPr/>
        <a:lstStyle/>
        <a:p>
          <a:endParaRPr lang="tr-TR"/>
        </a:p>
      </dgm:t>
    </dgm:pt>
    <dgm:pt modelId="{6E665BEE-2A68-4677-906E-260B1AACAC31}" type="pres">
      <dgm:prSet presAssocID="{2900C9EC-7CE5-4404-B5D7-28B405BAE7D8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35C8329-32CD-4EDF-93C8-418D31656AD2}" type="pres">
      <dgm:prSet presAssocID="{2900C9EC-7CE5-4404-B5D7-28B405BAE7D8}" presName="invisiNode" presStyleLbl="node1" presStyleIdx="2" presStyleCnt="3"/>
      <dgm:spPr/>
    </dgm:pt>
    <dgm:pt modelId="{8945BCA4-6F70-4656-A211-8DC6AEB76777}" type="pres">
      <dgm:prSet presAssocID="{2900C9EC-7CE5-4404-B5D7-28B405BAE7D8}" presName="imagNode" presStyleLbl="fgImgPlace1" presStyleIdx="2" presStyleCnt="3"/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E20873F4-CB9F-4457-9894-C13D9D77D88D}" type="presOf" srcId="{2900C9EC-7CE5-4404-B5D7-28B405BAE7D8}" destId="{D34EC842-E329-4382-9164-91869126951F}" srcOrd="0" destOrd="0" presId="urn:microsoft.com/office/officeart/2005/8/layout/hList7"/>
    <dgm:cxn modelId="{08DC3872-F7D9-49C7-8BF5-15428188D5BA}" srcId="{CD4A0471-EF7D-4BE3-B823-A5EA9288CD11}" destId="{2900C9EC-7CE5-4404-B5D7-28B405BAE7D8}" srcOrd="2" destOrd="0" parTransId="{7F8A9874-B353-4BA6-81DC-7F7DEBB33A42}" sibTransId="{382E9D93-459D-4593-9945-85A3E8B13DE8}"/>
    <dgm:cxn modelId="{0BB42FF6-F7CA-43F8-8A91-4FDA76E47B16}" srcId="{CD4A0471-EF7D-4BE3-B823-A5EA9288CD11}" destId="{0ABFA107-CE27-4AEE-BA58-64592C66C9F5}" srcOrd="1" destOrd="0" parTransId="{2379EB00-493A-4A54-9531-3FD78BE7FC49}" sibTransId="{D3077441-93FD-46B1-870C-2A2E1C2BC3A5}"/>
    <dgm:cxn modelId="{134FA053-4F64-4ABB-81DB-5FDAECC2B115}" type="presOf" srcId="{0ABFA107-CE27-4AEE-BA58-64592C66C9F5}" destId="{B4293685-18E4-4899-834D-748AE13D098D}" srcOrd="0" destOrd="0" presId="urn:microsoft.com/office/officeart/2005/8/layout/hList7"/>
    <dgm:cxn modelId="{8017045E-4957-4289-8419-82FE6AB5B354}" type="presOf" srcId="{0ABFA107-CE27-4AEE-BA58-64592C66C9F5}" destId="{84BDBBCA-A622-4B09-9861-567DDFA32D33}" srcOrd="1" destOrd="0" presId="urn:microsoft.com/office/officeart/2005/8/layout/hList7"/>
    <dgm:cxn modelId="{D467056C-86B7-43E0-A6F0-31E673698CD7}" type="presOf" srcId="{C4FA1114-B3FD-4F7D-9338-15A6AB13A01D}" destId="{67D9AA55-EDC0-444D-8B56-4379BB30993D}" srcOrd="1" destOrd="0" presId="urn:microsoft.com/office/officeart/2005/8/layout/hList7"/>
    <dgm:cxn modelId="{9E9553A7-0A66-46B6-884C-4FD4237A0EB7}" type="presOf" srcId="{D3077441-93FD-46B1-870C-2A2E1C2BC3A5}" destId="{65A0614D-56EA-40CE-A31D-31DE96ABCF2A}" srcOrd="0" destOrd="0" presId="urn:microsoft.com/office/officeart/2005/8/layout/hList7"/>
    <dgm:cxn modelId="{D8D38766-E07A-444F-A643-774B0CA5C4CA}" type="presOf" srcId="{CD4A0471-EF7D-4BE3-B823-A5EA9288CD11}" destId="{186ED712-A455-452A-A733-A3FC563BD5AF}" srcOrd="0" destOrd="0" presId="urn:microsoft.com/office/officeart/2005/8/layout/hList7"/>
    <dgm:cxn modelId="{6D5FAE2F-C19F-45AF-BEDA-340ECD45A053}" type="presOf" srcId="{2900C9EC-7CE5-4404-B5D7-28B405BAE7D8}" destId="{6E665BEE-2A68-4677-906E-260B1AACAC31}" srcOrd="1" destOrd="0" presId="urn:microsoft.com/office/officeart/2005/8/layout/hList7"/>
    <dgm:cxn modelId="{E4C38F6E-2D0E-4A85-A4E2-9D8D48D09615}" type="presOf" srcId="{C4FA1114-B3FD-4F7D-9338-15A6AB13A01D}" destId="{9F754BB1-AFF3-4197-90C8-451DD95998D5}" srcOrd="0" destOrd="0" presId="urn:microsoft.com/office/officeart/2005/8/layout/hList7"/>
    <dgm:cxn modelId="{1C8F80CD-1B33-46B1-86CE-DC63E278C065}" srcId="{CD4A0471-EF7D-4BE3-B823-A5EA9288CD11}" destId="{C4FA1114-B3FD-4F7D-9338-15A6AB13A01D}" srcOrd="0" destOrd="0" parTransId="{48E3E956-0B25-4334-A400-0AF9E557AB25}" sibTransId="{1E3DA112-17ED-4A36-AE3D-D6471FB6629F}"/>
    <dgm:cxn modelId="{F54EC3B9-C772-4BAC-B37E-DBF015B0527D}" type="presOf" srcId="{1E3DA112-17ED-4A36-AE3D-D6471FB6629F}" destId="{AE28628B-3F7F-4F50-B390-CA1170965670}" srcOrd="0" destOrd="0" presId="urn:microsoft.com/office/officeart/2005/8/layout/hList7"/>
    <dgm:cxn modelId="{DD1F38AC-081F-4D3A-9BE3-B58D3AED1A80}" type="presParOf" srcId="{186ED712-A455-452A-A733-A3FC563BD5AF}" destId="{F6A3D29F-8815-40FB-8539-13E9C4160A13}" srcOrd="0" destOrd="0" presId="urn:microsoft.com/office/officeart/2005/8/layout/hList7"/>
    <dgm:cxn modelId="{486C8528-1E56-4AC0-B8A8-2B7D47F5F1AA}" type="presParOf" srcId="{186ED712-A455-452A-A733-A3FC563BD5AF}" destId="{F608FF71-A1C0-4F15-9B6E-F2D447BB8E49}" srcOrd="1" destOrd="0" presId="urn:microsoft.com/office/officeart/2005/8/layout/hList7"/>
    <dgm:cxn modelId="{41317E42-AB0B-48CB-8916-D8EC9B3AE8BF}" type="presParOf" srcId="{F608FF71-A1C0-4F15-9B6E-F2D447BB8E49}" destId="{2E86A3EB-3239-4B39-B4CA-02FC8AF89971}" srcOrd="0" destOrd="0" presId="urn:microsoft.com/office/officeart/2005/8/layout/hList7"/>
    <dgm:cxn modelId="{BCB63823-DF50-4646-963A-84630665B843}" type="presParOf" srcId="{2E86A3EB-3239-4B39-B4CA-02FC8AF89971}" destId="{9F754BB1-AFF3-4197-90C8-451DD95998D5}" srcOrd="0" destOrd="0" presId="urn:microsoft.com/office/officeart/2005/8/layout/hList7"/>
    <dgm:cxn modelId="{FBB24404-1D20-4B1E-95B4-6BCCE6AE16CC}" type="presParOf" srcId="{2E86A3EB-3239-4B39-B4CA-02FC8AF89971}" destId="{67D9AA55-EDC0-444D-8B56-4379BB30993D}" srcOrd="1" destOrd="0" presId="urn:microsoft.com/office/officeart/2005/8/layout/hList7"/>
    <dgm:cxn modelId="{9C26F38A-105B-4213-BAFA-CDFDE74CB99E}" type="presParOf" srcId="{2E86A3EB-3239-4B39-B4CA-02FC8AF89971}" destId="{0DC30041-8E89-47F1-A69A-AD5819C33AE2}" srcOrd="2" destOrd="0" presId="urn:microsoft.com/office/officeart/2005/8/layout/hList7"/>
    <dgm:cxn modelId="{642B6AFA-7DBC-43BB-8EAA-92F7403F6689}" type="presParOf" srcId="{2E86A3EB-3239-4B39-B4CA-02FC8AF89971}" destId="{2A2C6B65-4362-4B8E-8FB4-D2453F53DF29}" srcOrd="3" destOrd="0" presId="urn:microsoft.com/office/officeart/2005/8/layout/hList7"/>
    <dgm:cxn modelId="{C41EF641-8467-4288-A981-E4273BA98045}" type="presParOf" srcId="{F608FF71-A1C0-4F15-9B6E-F2D447BB8E49}" destId="{AE28628B-3F7F-4F50-B390-CA1170965670}" srcOrd="1" destOrd="0" presId="urn:microsoft.com/office/officeart/2005/8/layout/hList7"/>
    <dgm:cxn modelId="{802648C0-98EA-4DD1-AA52-A5DA8E802986}" type="presParOf" srcId="{F608FF71-A1C0-4F15-9B6E-F2D447BB8E49}" destId="{E78C8CA7-4236-42E7-840A-CBCF72317C90}" srcOrd="2" destOrd="0" presId="urn:microsoft.com/office/officeart/2005/8/layout/hList7"/>
    <dgm:cxn modelId="{B436BDF2-17F4-4730-BF48-A7864A2A550E}" type="presParOf" srcId="{E78C8CA7-4236-42E7-840A-CBCF72317C90}" destId="{B4293685-18E4-4899-834D-748AE13D098D}" srcOrd="0" destOrd="0" presId="urn:microsoft.com/office/officeart/2005/8/layout/hList7"/>
    <dgm:cxn modelId="{4216A400-3907-4253-AC68-003271804895}" type="presParOf" srcId="{E78C8CA7-4236-42E7-840A-CBCF72317C90}" destId="{84BDBBCA-A622-4B09-9861-567DDFA32D33}" srcOrd="1" destOrd="0" presId="urn:microsoft.com/office/officeart/2005/8/layout/hList7"/>
    <dgm:cxn modelId="{7A771FAC-9947-4C41-8601-AFC3DAE30C8B}" type="presParOf" srcId="{E78C8CA7-4236-42E7-840A-CBCF72317C90}" destId="{71FEB21F-A067-4BDF-A5D5-1A4BFA22123C}" srcOrd="2" destOrd="0" presId="urn:microsoft.com/office/officeart/2005/8/layout/hList7"/>
    <dgm:cxn modelId="{07B953EF-2AB5-458E-9F91-4AEF503795E9}" type="presParOf" srcId="{E78C8CA7-4236-42E7-840A-CBCF72317C90}" destId="{38F72EB5-6901-42EE-8086-38413A1E14FC}" srcOrd="3" destOrd="0" presId="urn:microsoft.com/office/officeart/2005/8/layout/hList7"/>
    <dgm:cxn modelId="{BF3EDCF7-85FB-4717-BAFA-C157EDD22157}" type="presParOf" srcId="{F608FF71-A1C0-4F15-9B6E-F2D447BB8E49}" destId="{65A0614D-56EA-40CE-A31D-31DE96ABCF2A}" srcOrd="3" destOrd="0" presId="urn:microsoft.com/office/officeart/2005/8/layout/hList7"/>
    <dgm:cxn modelId="{C8F1B648-7A44-475B-A330-BD37535C7924}" type="presParOf" srcId="{F608FF71-A1C0-4F15-9B6E-F2D447BB8E49}" destId="{0F63AF86-F6EF-4A74-8F43-090F952AF420}" srcOrd="4" destOrd="0" presId="urn:microsoft.com/office/officeart/2005/8/layout/hList7"/>
    <dgm:cxn modelId="{689FEDCC-54AD-4465-BD94-5273853F301C}" type="presParOf" srcId="{0F63AF86-F6EF-4A74-8F43-090F952AF420}" destId="{D34EC842-E329-4382-9164-91869126951F}" srcOrd="0" destOrd="0" presId="urn:microsoft.com/office/officeart/2005/8/layout/hList7"/>
    <dgm:cxn modelId="{4E7C8737-2CF3-41DC-AECE-7F6755B0AFE8}" type="presParOf" srcId="{0F63AF86-F6EF-4A74-8F43-090F952AF420}" destId="{6E665BEE-2A68-4677-906E-260B1AACAC31}" srcOrd="1" destOrd="0" presId="urn:microsoft.com/office/officeart/2005/8/layout/hList7"/>
    <dgm:cxn modelId="{DDF9E106-F836-4F48-9A8D-17EB4FC36C14}" type="presParOf" srcId="{0F63AF86-F6EF-4A74-8F43-090F952AF420}" destId="{335C8329-32CD-4EDF-93C8-418D31656AD2}" srcOrd="2" destOrd="0" presId="urn:microsoft.com/office/officeart/2005/8/layout/hList7"/>
    <dgm:cxn modelId="{62022E20-1529-48AF-863A-2B849C4CF260}" type="presParOf" srcId="{0F63AF86-F6EF-4A74-8F43-090F952AF420}" destId="{8945BCA4-6F70-4656-A211-8DC6AEB76777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F8400C-E035-4E42-9E85-5D38677BB853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9DD2C349-4BBD-4784-B58B-E5FD1720FE46}">
      <dgm:prSet phldrT="[Metin]" custT="1"/>
      <dgm:spPr/>
      <dgm:t>
        <a:bodyPr/>
        <a:lstStyle/>
        <a:p>
          <a:r>
            <a:rPr lang="tr-TR" sz="1100" dirty="0" smtClean="0"/>
            <a:t>Ürünün Gümrük Bölgesine Girişi</a:t>
          </a:r>
          <a:endParaRPr lang="tr-TR" sz="1100" dirty="0"/>
        </a:p>
      </dgm:t>
    </dgm:pt>
    <dgm:pt modelId="{34E86D4F-89D3-46AA-9710-0D689DDAE06A}" type="parTrans" cxnId="{DE7222FC-FA0D-4DEF-9935-F0B967D414F6}">
      <dgm:prSet/>
      <dgm:spPr/>
      <dgm:t>
        <a:bodyPr/>
        <a:lstStyle/>
        <a:p>
          <a:endParaRPr lang="tr-TR"/>
        </a:p>
      </dgm:t>
    </dgm:pt>
    <dgm:pt modelId="{54BD0ACB-DCBF-4F89-A9B6-4BE1A608DB5E}" type="sibTrans" cxnId="{DE7222FC-FA0D-4DEF-9935-F0B967D414F6}">
      <dgm:prSet/>
      <dgm:spPr/>
      <dgm:t>
        <a:bodyPr/>
        <a:lstStyle/>
        <a:p>
          <a:endParaRPr lang="tr-TR"/>
        </a:p>
      </dgm:t>
    </dgm:pt>
    <dgm:pt modelId="{6D29481A-B365-4F1D-AE8D-2A7F46B36EBF}">
      <dgm:prSet phldrT="[Metin]" custT="1"/>
      <dgm:spPr/>
      <dgm:t>
        <a:bodyPr/>
        <a:lstStyle/>
        <a:p>
          <a:r>
            <a:rPr lang="tr-TR" sz="1100" dirty="0" smtClean="0"/>
            <a:t>Gümrükte İlk Denetim</a:t>
          </a:r>
          <a:endParaRPr lang="tr-TR" sz="1100" dirty="0"/>
        </a:p>
      </dgm:t>
    </dgm:pt>
    <dgm:pt modelId="{2C5E03D1-2832-40CA-BDB2-768CAE988686}" type="parTrans" cxnId="{492EEB3E-77EB-4DCA-89F2-5E167B634C85}">
      <dgm:prSet/>
      <dgm:spPr/>
      <dgm:t>
        <a:bodyPr/>
        <a:lstStyle/>
        <a:p>
          <a:endParaRPr lang="tr-TR"/>
        </a:p>
      </dgm:t>
    </dgm:pt>
    <dgm:pt modelId="{1AD8B05F-EEB4-4D59-85D0-599C33ADDB98}" type="sibTrans" cxnId="{492EEB3E-77EB-4DCA-89F2-5E167B634C85}">
      <dgm:prSet/>
      <dgm:spPr/>
      <dgm:t>
        <a:bodyPr/>
        <a:lstStyle/>
        <a:p>
          <a:endParaRPr lang="tr-TR"/>
        </a:p>
      </dgm:t>
    </dgm:pt>
    <dgm:pt modelId="{383A27A9-185D-4110-96A2-809CC3A20BEC}">
      <dgm:prSet phldrT="[Metin]" custT="1"/>
      <dgm:spPr/>
      <dgm:t>
        <a:bodyPr/>
        <a:lstStyle/>
        <a:p>
          <a:r>
            <a:rPr lang="tr-TR" sz="1100" dirty="0" smtClean="0"/>
            <a:t>TAREKS Sistemi Kontrol</a:t>
          </a:r>
          <a:endParaRPr lang="tr-TR" sz="1100" dirty="0"/>
        </a:p>
      </dgm:t>
    </dgm:pt>
    <dgm:pt modelId="{732388D5-5290-4E09-B34D-E735D21AD197}" type="parTrans" cxnId="{EB4F6F86-2AD1-47AC-9646-6BAE0B378242}">
      <dgm:prSet/>
      <dgm:spPr/>
      <dgm:t>
        <a:bodyPr/>
        <a:lstStyle/>
        <a:p>
          <a:endParaRPr lang="tr-TR"/>
        </a:p>
      </dgm:t>
    </dgm:pt>
    <dgm:pt modelId="{7A1C2494-091B-452D-99B5-834626FE0A94}" type="sibTrans" cxnId="{EB4F6F86-2AD1-47AC-9646-6BAE0B378242}">
      <dgm:prSet/>
      <dgm:spPr/>
      <dgm:t>
        <a:bodyPr/>
        <a:lstStyle/>
        <a:p>
          <a:endParaRPr lang="tr-TR"/>
        </a:p>
      </dgm:t>
    </dgm:pt>
    <dgm:pt modelId="{B7D3421A-B089-4F0F-A016-478C060CDCF1}">
      <dgm:prSet custT="1"/>
      <dgm:spPr/>
      <dgm:t>
        <a:bodyPr/>
        <a:lstStyle/>
        <a:p>
          <a:r>
            <a:rPr lang="tr-TR" sz="1100" dirty="0" smtClean="0"/>
            <a:t>TSE Laboratuvarlarında Gerekli Testlerin Yapılması</a:t>
          </a:r>
          <a:endParaRPr lang="tr-TR" sz="1100" dirty="0"/>
        </a:p>
      </dgm:t>
    </dgm:pt>
    <dgm:pt modelId="{1A475FA8-122A-427F-AF79-43720D1B166C}" type="parTrans" cxnId="{CC3BA6B7-9A0B-4867-A8CB-282136BFEFF7}">
      <dgm:prSet/>
      <dgm:spPr/>
      <dgm:t>
        <a:bodyPr/>
        <a:lstStyle/>
        <a:p>
          <a:endParaRPr lang="tr-TR"/>
        </a:p>
      </dgm:t>
    </dgm:pt>
    <dgm:pt modelId="{BD6E4900-C130-454B-905E-5A0698BA300C}" type="sibTrans" cxnId="{CC3BA6B7-9A0B-4867-A8CB-282136BFEFF7}">
      <dgm:prSet/>
      <dgm:spPr/>
      <dgm:t>
        <a:bodyPr/>
        <a:lstStyle/>
        <a:p>
          <a:endParaRPr lang="tr-TR"/>
        </a:p>
      </dgm:t>
    </dgm:pt>
    <dgm:pt modelId="{075EFB06-7529-4D26-BCF9-EA8F84DAF175}">
      <dgm:prSet custT="1"/>
      <dgm:spPr/>
      <dgm:t>
        <a:bodyPr/>
        <a:lstStyle/>
        <a:p>
          <a:r>
            <a:rPr lang="tr-TR" sz="1050" dirty="0" smtClean="0"/>
            <a:t>Laboratuvar Test Sonucu, TSE Kurul İncelemesi, Nihai Raporun Düzenlenmesi</a:t>
          </a:r>
          <a:endParaRPr lang="tr-TR" sz="1050" dirty="0"/>
        </a:p>
      </dgm:t>
    </dgm:pt>
    <dgm:pt modelId="{08DFA889-65FD-4235-B70D-FD2B6D1FF70A}" type="parTrans" cxnId="{36690FD2-1221-48E6-9324-8146400065AD}">
      <dgm:prSet/>
      <dgm:spPr/>
      <dgm:t>
        <a:bodyPr/>
        <a:lstStyle/>
        <a:p>
          <a:endParaRPr lang="tr-TR"/>
        </a:p>
      </dgm:t>
    </dgm:pt>
    <dgm:pt modelId="{CE36EAEB-D8BB-4BDB-B9EF-8A13D68C08BF}" type="sibTrans" cxnId="{36690FD2-1221-48E6-9324-8146400065AD}">
      <dgm:prSet/>
      <dgm:spPr/>
      <dgm:t>
        <a:bodyPr/>
        <a:lstStyle/>
        <a:p>
          <a:endParaRPr lang="tr-TR"/>
        </a:p>
      </dgm:t>
    </dgm:pt>
    <dgm:pt modelId="{62D304A8-4AD9-4B39-A274-6F02BC14D0DA}">
      <dgm:prSet custT="1"/>
      <dgm:spPr/>
      <dgm:t>
        <a:bodyPr/>
        <a:lstStyle/>
        <a:p>
          <a:r>
            <a:rPr lang="tr-TR" sz="1000" dirty="0" smtClean="0"/>
            <a:t>Başvurunun TAREKS Üzerinden TSE’ye Yönlendirilmesi</a:t>
          </a:r>
          <a:endParaRPr lang="tr-TR" sz="1000" dirty="0"/>
        </a:p>
      </dgm:t>
    </dgm:pt>
    <dgm:pt modelId="{CF41DFB5-5123-4DD4-86BF-757B7FD5C286}" type="parTrans" cxnId="{4BA2D999-7D9C-4E1F-9E5A-A8753FC32C99}">
      <dgm:prSet/>
      <dgm:spPr/>
      <dgm:t>
        <a:bodyPr/>
        <a:lstStyle/>
        <a:p>
          <a:endParaRPr lang="tr-TR"/>
        </a:p>
      </dgm:t>
    </dgm:pt>
    <dgm:pt modelId="{7B828076-5F53-419F-ADD2-520B5877930D}" type="sibTrans" cxnId="{4BA2D999-7D9C-4E1F-9E5A-A8753FC32C99}">
      <dgm:prSet/>
      <dgm:spPr/>
      <dgm:t>
        <a:bodyPr/>
        <a:lstStyle/>
        <a:p>
          <a:endParaRPr lang="tr-TR"/>
        </a:p>
      </dgm:t>
    </dgm:pt>
    <dgm:pt modelId="{F7E117B8-D3F6-4E39-864C-60EC6B71D789}">
      <dgm:prSet custT="1"/>
      <dgm:spPr/>
      <dgm:t>
        <a:bodyPr/>
        <a:lstStyle/>
        <a:p>
          <a:r>
            <a:rPr lang="tr-TR" sz="1050" dirty="0" smtClean="0"/>
            <a:t>TSE Tarafından Gümrükte İncelemenin Gerçekleştirilmesi. Gerektiği Takdirde Teste Yönlendirme</a:t>
          </a:r>
          <a:endParaRPr lang="tr-TR" sz="1050" dirty="0"/>
        </a:p>
      </dgm:t>
    </dgm:pt>
    <dgm:pt modelId="{64884390-5EBC-45E7-97BB-E583C7042800}" type="parTrans" cxnId="{89D52163-5774-42EE-BD36-C80CFFBE4B8B}">
      <dgm:prSet/>
      <dgm:spPr/>
      <dgm:t>
        <a:bodyPr/>
        <a:lstStyle/>
        <a:p>
          <a:endParaRPr lang="tr-TR"/>
        </a:p>
      </dgm:t>
    </dgm:pt>
    <dgm:pt modelId="{A03652B6-0813-4221-8052-589166ACFA1A}" type="sibTrans" cxnId="{89D52163-5774-42EE-BD36-C80CFFBE4B8B}">
      <dgm:prSet/>
      <dgm:spPr/>
      <dgm:t>
        <a:bodyPr/>
        <a:lstStyle/>
        <a:p>
          <a:endParaRPr lang="tr-TR"/>
        </a:p>
      </dgm:t>
    </dgm:pt>
    <dgm:pt modelId="{3DA882EA-6793-4AA2-873B-E114B9B1E18F}" type="pres">
      <dgm:prSet presAssocID="{16F8400C-E035-4E42-9E85-5D38677BB85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1CF40012-7D08-4314-802E-D8132C1B2D00}" type="pres">
      <dgm:prSet presAssocID="{9DD2C349-4BBD-4784-B58B-E5FD1720FE46}" presName="dummy" presStyleCnt="0"/>
      <dgm:spPr/>
    </dgm:pt>
    <dgm:pt modelId="{7CDC9508-B1EC-430C-8BBF-EEA561FB1339}" type="pres">
      <dgm:prSet presAssocID="{9DD2C349-4BBD-4784-B58B-E5FD1720FE46}" presName="node" presStyleLbl="revTx" presStyleIdx="0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8AB58C4-1F69-4B40-B59D-E00BFAC24436}" type="pres">
      <dgm:prSet presAssocID="{54BD0ACB-DCBF-4F89-A9B6-4BE1A608DB5E}" presName="sibTrans" presStyleLbl="node1" presStyleIdx="0" presStyleCnt="7"/>
      <dgm:spPr/>
      <dgm:t>
        <a:bodyPr/>
        <a:lstStyle/>
        <a:p>
          <a:endParaRPr lang="tr-TR"/>
        </a:p>
      </dgm:t>
    </dgm:pt>
    <dgm:pt modelId="{ED9F9640-48F2-45B8-81D0-8E0B6CA7BDA5}" type="pres">
      <dgm:prSet presAssocID="{6D29481A-B365-4F1D-AE8D-2A7F46B36EBF}" presName="dummy" presStyleCnt="0"/>
      <dgm:spPr/>
    </dgm:pt>
    <dgm:pt modelId="{8031B6BC-C677-4FD9-83BA-02354A905EDB}" type="pres">
      <dgm:prSet presAssocID="{6D29481A-B365-4F1D-AE8D-2A7F46B36EBF}" presName="node" presStyleLbl="revTx" presStyleIdx="1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20852A6-DC82-4F89-9AC0-1CADBC357619}" type="pres">
      <dgm:prSet presAssocID="{1AD8B05F-EEB4-4D59-85D0-599C33ADDB98}" presName="sibTrans" presStyleLbl="node1" presStyleIdx="1" presStyleCnt="7"/>
      <dgm:spPr/>
      <dgm:t>
        <a:bodyPr/>
        <a:lstStyle/>
        <a:p>
          <a:endParaRPr lang="tr-TR"/>
        </a:p>
      </dgm:t>
    </dgm:pt>
    <dgm:pt modelId="{CA5395FC-3F65-4C25-BE2B-36F6A56412ED}" type="pres">
      <dgm:prSet presAssocID="{383A27A9-185D-4110-96A2-809CC3A20BEC}" presName="dummy" presStyleCnt="0"/>
      <dgm:spPr/>
    </dgm:pt>
    <dgm:pt modelId="{9863A720-89ED-4599-A58E-2A7123A634C8}" type="pres">
      <dgm:prSet presAssocID="{383A27A9-185D-4110-96A2-809CC3A20BEC}" presName="node" presStyleLbl="revTx" presStyleIdx="2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E74094F-9E94-4443-BD68-78D8A275A5A8}" type="pres">
      <dgm:prSet presAssocID="{7A1C2494-091B-452D-99B5-834626FE0A94}" presName="sibTrans" presStyleLbl="node1" presStyleIdx="2" presStyleCnt="7"/>
      <dgm:spPr/>
      <dgm:t>
        <a:bodyPr/>
        <a:lstStyle/>
        <a:p>
          <a:endParaRPr lang="tr-TR"/>
        </a:p>
      </dgm:t>
    </dgm:pt>
    <dgm:pt modelId="{640E0E2E-F6BA-40AA-8FE8-EFA39BA6864A}" type="pres">
      <dgm:prSet presAssocID="{62D304A8-4AD9-4B39-A274-6F02BC14D0DA}" presName="dummy" presStyleCnt="0"/>
      <dgm:spPr/>
    </dgm:pt>
    <dgm:pt modelId="{F228711B-3757-47AE-8057-98B3CF8B9A5B}" type="pres">
      <dgm:prSet presAssocID="{62D304A8-4AD9-4B39-A274-6F02BC14D0DA}" presName="node" presStyleLbl="revTx" presStyleIdx="3" presStyleCnt="7" custScaleX="10911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368BE66-ADFA-4CA5-AC7A-F25D67E3AD95}" type="pres">
      <dgm:prSet presAssocID="{7B828076-5F53-419F-ADD2-520B5877930D}" presName="sibTrans" presStyleLbl="node1" presStyleIdx="3" presStyleCnt="7"/>
      <dgm:spPr/>
      <dgm:t>
        <a:bodyPr/>
        <a:lstStyle/>
        <a:p>
          <a:endParaRPr lang="tr-TR"/>
        </a:p>
      </dgm:t>
    </dgm:pt>
    <dgm:pt modelId="{4E77C118-4C1F-45E2-8FDF-9730F5ED6608}" type="pres">
      <dgm:prSet presAssocID="{F7E117B8-D3F6-4E39-864C-60EC6B71D789}" presName="dummy" presStyleCnt="0"/>
      <dgm:spPr/>
    </dgm:pt>
    <dgm:pt modelId="{9C3FAF34-7F57-4FAD-B2C8-B110CBAEDC5B}" type="pres">
      <dgm:prSet presAssocID="{F7E117B8-D3F6-4E39-864C-60EC6B71D789}" presName="node" presStyleLbl="revTx" presStyleIdx="4" presStyleCnt="7" custScaleX="15949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3097BFC-EA9F-47E3-94BA-C5446B721E46}" type="pres">
      <dgm:prSet presAssocID="{A03652B6-0813-4221-8052-589166ACFA1A}" presName="sibTrans" presStyleLbl="node1" presStyleIdx="4" presStyleCnt="7"/>
      <dgm:spPr/>
      <dgm:t>
        <a:bodyPr/>
        <a:lstStyle/>
        <a:p>
          <a:endParaRPr lang="tr-TR"/>
        </a:p>
      </dgm:t>
    </dgm:pt>
    <dgm:pt modelId="{CAFE5832-A4F9-440A-9319-8AE03C7EFDBF}" type="pres">
      <dgm:prSet presAssocID="{B7D3421A-B089-4F0F-A016-478C060CDCF1}" presName="dummy" presStyleCnt="0"/>
      <dgm:spPr/>
    </dgm:pt>
    <dgm:pt modelId="{B2ED4953-DC99-4C32-A07E-106EC1BEA195}" type="pres">
      <dgm:prSet presAssocID="{B7D3421A-B089-4F0F-A016-478C060CDCF1}" presName="node" presStyleLbl="revTx" presStyleIdx="5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96EB495-7E91-4CD3-83D2-6B70907263C9}" type="pres">
      <dgm:prSet presAssocID="{BD6E4900-C130-454B-905E-5A0698BA300C}" presName="sibTrans" presStyleLbl="node1" presStyleIdx="5" presStyleCnt="7"/>
      <dgm:spPr/>
      <dgm:t>
        <a:bodyPr/>
        <a:lstStyle/>
        <a:p>
          <a:endParaRPr lang="tr-TR"/>
        </a:p>
      </dgm:t>
    </dgm:pt>
    <dgm:pt modelId="{6390C0AE-65ED-4DDC-8DBA-99AD682EA586}" type="pres">
      <dgm:prSet presAssocID="{075EFB06-7529-4D26-BCF9-EA8F84DAF175}" presName="dummy" presStyleCnt="0"/>
      <dgm:spPr/>
    </dgm:pt>
    <dgm:pt modelId="{8B019916-FE03-495E-850A-52391AB32F24}" type="pres">
      <dgm:prSet presAssocID="{075EFB06-7529-4D26-BCF9-EA8F84DAF175}" presName="node" presStyleLbl="revTx" presStyleIdx="6" presStyleCnt="7" custScaleX="10877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824EDC8-3298-41D0-BAC5-548F89938DA5}" type="pres">
      <dgm:prSet presAssocID="{CE36EAEB-D8BB-4BDB-B9EF-8A13D68C08BF}" presName="sibTrans" presStyleLbl="node1" presStyleIdx="6" presStyleCnt="7"/>
      <dgm:spPr/>
      <dgm:t>
        <a:bodyPr/>
        <a:lstStyle/>
        <a:p>
          <a:endParaRPr lang="tr-TR"/>
        </a:p>
      </dgm:t>
    </dgm:pt>
  </dgm:ptLst>
  <dgm:cxnLst>
    <dgm:cxn modelId="{CC3BA6B7-9A0B-4867-A8CB-282136BFEFF7}" srcId="{16F8400C-E035-4E42-9E85-5D38677BB853}" destId="{B7D3421A-B089-4F0F-A016-478C060CDCF1}" srcOrd="5" destOrd="0" parTransId="{1A475FA8-122A-427F-AF79-43720D1B166C}" sibTransId="{BD6E4900-C130-454B-905E-5A0698BA300C}"/>
    <dgm:cxn modelId="{D1088692-F03C-46C0-BE12-D8AA14110E8D}" type="presOf" srcId="{BD6E4900-C130-454B-905E-5A0698BA300C}" destId="{B96EB495-7E91-4CD3-83D2-6B70907263C9}" srcOrd="0" destOrd="0" presId="urn:microsoft.com/office/officeart/2005/8/layout/cycle1"/>
    <dgm:cxn modelId="{89D52163-5774-42EE-BD36-C80CFFBE4B8B}" srcId="{16F8400C-E035-4E42-9E85-5D38677BB853}" destId="{F7E117B8-D3F6-4E39-864C-60EC6B71D789}" srcOrd="4" destOrd="0" parTransId="{64884390-5EBC-45E7-97BB-E583C7042800}" sibTransId="{A03652B6-0813-4221-8052-589166ACFA1A}"/>
    <dgm:cxn modelId="{DE7222FC-FA0D-4DEF-9935-F0B967D414F6}" srcId="{16F8400C-E035-4E42-9E85-5D38677BB853}" destId="{9DD2C349-4BBD-4784-B58B-E5FD1720FE46}" srcOrd="0" destOrd="0" parTransId="{34E86D4F-89D3-46AA-9710-0D689DDAE06A}" sibTransId="{54BD0ACB-DCBF-4F89-A9B6-4BE1A608DB5E}"/>
    <dgm:cxn modelId="{080DD295-AE61-46BC-9B69-D185E857ABEC}" type="presOf" srcId="{F7E117B8-D3F6-4E39-864C-60EC6B71D789}" destId="{9C3FAF34-7F57-4FAD-B2C8-B110CBAEDC5B}" srcOrd="0" destOrd="0" presId="urn:microsoft.com/office/officeart/2005/8/layout/cycle1"/>
    <dgm:cxn modelId="{954F7E90-987D-45B1-90F1-1C0E4641DE5F}" type="presOf" srcId="{7A1C2494-091B-452D-99B5-834626FE0A94}" destId="{7E74094F-9E94-4443-BD68-78D8A275A5A8}" srcOrd="0" destOrd="0" presId="urn:microsoft.com/office/officeart/2005/8/layout/cycle1"/>
    <dgm:cxn modelId="{EB4F6F86-2AD1-47AC-9646-6BAE0B378242}" srcId="{16F8400C-E035-4E42-9E85-5D38677BB853}" destId="{383A27A9-185D-4110-96A2-809CC3A20BEC}" srcOrd="2" destOrd="0" parTransId="{732388D5-5290-4E09-B34D-E735D21AD197}" sibTransId="{7A1C2494-091B-452D-99B5-834626FE0A94}"/>
    <dgm:cxn modelId="{8D9FE3DA-7456-4F8C-992D-7436EE4F68D6}" type="presOf" srcId="{9DD2C349-4BBD-4784-B58B-E5FD1720FE46}" destId="{7CDC9508-B1EC-430C-8BBF-EEA561FB1339}" srcOrd="0" destOrd="0" presId="urn:microsoft.com/office/officeart/2005/8/layout/cycle1"/>
    <dgm:cxn modelId="{FDF7A020-DFAB-4C7F-897F-97789E7D126B}" type="presOf" srcId="{B7D3421A-B089-4F0F-A016-478C060CDCF1}" destId="{B2ED4953-DC99-4C32-A07E-106EC1BEA195}" srcOrd="0" destOrd="0" presId="urn:microsoft.com/office/officeart/2005/8/layout/cycle1"/>
    <dgm:cxn modelId="{9D18A6C1-70B3-4B4A-BAF4-DF495EE007E3}" type="presOf" srcId="{CE36EAEB-D8BB-4BDB-B9EF-8A13D68C08BF}" destId="{E824EDC8-3298-41D0-BAC5-548F89938DA5}" srcOrd="0" destOrd="0" presId="urn:microsoft.com/office/officeart/2005/8/layout/cycle1"/>
    <dgm:cxn modelId="{36690FD2-1221-48E6-9324-8146400065AD}" srcId="{16F8400C-E035-4E42-9E85-5D38677BB853}" destId="{075EFB06-7529-4D26-BCF9-EA8F84DAF175}" srcOrd="6" destOrd="0" parTransId="{08DFA889-65FD-4235-B70D-FD2B6D1FF70A}" sibTransId="{CE36EAEB-D8BB-4BDB-B9EF-8A13D68C08BF}"/>
    <dgm:cxn modelId="{18A45A28-5A71-433D-92ED-2D8437240AAB}" type="presOf" srcId="{62D304A8-4AD9-4B39-A274-6F02BC14D0DA}" destId="{F228711B-3757-47AE-8057-98B3CF8B9A5B}" srcOrd="0" destOrd="0" presId="urn:microsoft.com/office/officeart/2005/8/layout/cycle1"/>
    <dgm:cxn modelId="{9CDC1D19-285D-440C-A85D-B24CCB54FFD3}" type="presOf" srcId="{383A27A9-185D-4110-96A2-809CC3A20BEC}" destId="{9863A720-89ED-4599-A58E-2A7123A634C8}" srcOrd="0" destOrd="0" presId="urn:microsoft.com/office/officeart/2005/8/layout/cycle1"/>
    <dgm:cxn modelId="{9E95A256-4BB8-4923-9532-FE2E5AA42F0A}" type="presOf" srcId="{075EFB06-7529-4D26-BCF9-EA8F84DAF175}" destId="{8B019916-FE03-495E-850A-52391AB32F24}" srcOrd="0" destOrd="0" presId="urn:microsoft.com/office/officeart/2005/8/layout/cycle1"/>
    <dgm:cxn modelId="{4BA2D999-7D9C-4E1F-9E5A-A8753FC32C99}" srcId="{16F8400C-E035-4E42-9E85-5D38677BB853}" destId="{62D304A8-4AD9-4B39-A274-6F02BC14D0DA}" srcOrd="3" destOrd="0" parTransId="{CF41DFB5-5123-4DD4-86BF-757B7FD5C286}" sibTransId="{7B828076-5F53-419F-ADD2-520B5877930D}"/>
    <dgm:cxn modelId="{BF588FA7-93EA-430E-B26B-640AAC8BF7F7}" type="presOf" srcId="{1AD8B05F-EEB4-4D59-85D0-599C33ADDB98}" destId="{420852A6-DC82-4F89-9AC0-1CADBC357619}" srcOrd="0" destOrd="0" presId="urn:microsoft.com/office/officeart/2005/8/layout/cycle1"/>
    <dgm:cxn modelId="{492EEB3E-77EB-4DCA-89F2-5E167B634C85}" srcId="{16F8400C-E035-4E42-9E85-5D38677BB853}" destId="{6D29481A-B365-4F1D-AE8D-2A7F46B36EBF}" srcOrd="1" destOrd="0" parTransId="{2C5E03D1-2832-40CA-BDB2-768CAE988686}" sibTransId="{1AD8B05F-EEB4-4D59-85D0-599C33ADDB98}"/>
    <dgm:cxn modelId="{D113AAEB-BED9-461D-B052-211323B5B828}" type="presOf" srcId="{54BD0ACB-DCBF-4F89-A9B6-4BE1A608DB5E}" destId="{98AB58C4-1F69-4B40-B59D-E00BFAC24436}" srcOrd="0" destOrd="0" presId="urn:microsoft.com/office/officeart/2005/8/layout/cycle1"/>
    <dgm:cxn modelId="{87F59B5D-6214-47FE-8A80-142FC52EE850}" type="presOf" srcId="{16F8400C-E035-4E42-9E85-5D38677BB853}" destId="{3DA882EA-6793-4AA2-873B-E114B9B1E18F}" srcOrd="0" destOrd="0" presId="urn:microsoft.com/office/officeart/2005/8/layout/cycle1"/>
    <dgm:cxn modelId="{22CC830A-8FB3-471B-9B9B-7C3FF0334138}" type="presOf" srcId="{A03652B6-0813-4221-8052-589166ACFA1A}" destId="{A3097BFC-EA9F-47E3-94BA-C5446B721E46}" srcOrd="0" destOrd="0" presId="urn:microsoft.com/office/officeart/2005/8/layout/cycle1"/>
    <dgm:cxn modelId="{4907537A-34CB-4B91-A8B4-8037095A70D0}" type="presOf" srcId="{6D29481A-B365-4F1D-AE8D-2A7F46B36EBF}" destId="{8031B6BC-C677-4FD9-83BA-02354A905EDB}" srcOrd="0" destOrd="0" presId="urn:microsoft.com/office/officeart/2005/8/layout/cycle1"/>
    <dgm:cxn modelId="{18F59E17-8B83-4E71-9004-FD27D65B9877}" type="presOf" srcId="{7B828076-5F53-419F-ADD2-520B5877930D}" destId="{0368BE66-ADFA-4CA5-AC7A-F25D67E3AD95}" srcOrd="0" destOrd="0" presId="urn:microsoft.com/office/officeart/2005/8/layout/cycle1"/>
    <dgm:cxn modelId="{AEFFFC03-7952-4F4E-B96A-CF542EFE0DD8}" type="presParOf" srcId="{3DA882EA-6793-4AA2-873B-E114B9B1E18F}" destId="{1CF40012-7D08-4314-802E-D8132C1B2D00}" srcOrd="0" destOrd="0" presId="urn:microsoft.com/office/officeart/2005/8/layout/cycle1"/>
    <dgm:cxn modelId="{02E3A314-C3CC-4F61-B209-0770F71BF267}" type="presParOf" srcId="{3DA882EA-6793-4AA2-873B-E114B9B1E18F}" destId="{7CDC9508-B1EC-430C-8BBF-EEA561FB1339}" srcOrd="1" destOrd="0" presId="urn:microsoft.com/office/officeart/2005/8/layout/cycle1"/>
    <dgm:cxn modelId="{7AD68472-01B6-403A-ADC9-1C1427D00C82}" type="presParOf" srcId="{3DA882EA-6793-4AA2-873B-E114B9B1E18F}" destId="{98AB58C4-1F69-4B40-B59D-E00BFAC24436}" srcOrd="2" destOrd="0" presId="urn:microsoft.com/office/officeart/2005/8/layout/cycle1"/>
    <dgm:cxn modelId="{D1DF3302-3786-43BD-8F1A-E8EECE61E940}" type="presParOf" srcId="{3DA882EA-6793-4AA2-873B-E114B9B1E18F}" destId="{ED9F9640-48F2-45B8-81D0-8E0B6CA7BDA5}" srcOrd="3" destOrd="0" presId="urn:microsoft.com/office/officeart/2005/8/layout/cycle1"/>
    <dgm:cxn modelId="{EC8731C7-D1EC-4018-B60B-89FC89735E8B}" type="presParOf" srcId="{3DA882EA-6793-4AA2-873B-E114B9B1E18F}" destId="{8031B6BC-C677-4FD9-83BA-02354A905EDB}" srcOrd="4" destOrd="0" presId="urn:microsoft.com/office/officeart/2005/8/layout/cycle1"/>
    <dgm:cxn modelId="{CCF4366C-AD9E-49FD-8F23-BC557A322DB2}" type="presParOf" srcId="{3DA882EA-6793-4AA2-873B-E114B9B1E18F}" destId="{420852A6-DC82-4F89-9AC0-1CADBC357619}" srcOrd="5" destOrd="0" presId="urn:microsoft.com/office/officeart/2005/8/layout/cycle1"/>
    <dgm:cxn modelId="{A4218E5E-55BB-4ABF-82FB-0731E26AF2AD}" type="presParOf" srcId="{3DA882EA-6793-4AA2-873B-E114B9B1E18F}" destId="{CA5395FC-3F65-4C25-BE2B-36F6A56412ED}" srcOrd="6" destOrd="0" presId="urn:microsoft.com/office/officeart/2005/8/layout/cycle1"/>
    <dgm:cxn modelId="{C8A9D63B-3EFB-4AD6-B64F-71D88960BD52}" type="presParOf" srcId="{3DA882EA-6793-4AA2-873B-E114B9B1E18F}" destId="{9863A720-89ED-4599-A58E-2A7123A634C8}" srcOrd="7" destOrd="0" presId="urn:microsoft.com/office/officeart/2005/8/layout/cycle1"/>
    <dgm:cxn modelId="{20091257-7705-4B21-A1C3-813D43A48857}" type="presParOf" srcId="{3DA882EA-6793-4AA2-873B-E114B9B1E18F}" destId="{7E74094F-9E94-4443-BD68-78D8A275A5A8}" srcOrd="8" destOrd="0" presId="urn:microsoft.com/office/officeart/2005/8/layout/cycle1"/>
    <dgm:cxn modelId="{D7EE1868-5901-4854-8FF6-017D9400EEE4}" type="presParOf" srcId="{3DA882EA-6793-4AA2-873B-E114B9B1E18F}" destId="{640E0E2E-F6BA-40AA-8FE8-EFA39BA6864A}" srcOrd="9" destOrd="0" presId="urn:microsoft.com/office/officeart/2005/8/layout/cycle1"/>
    <dgm:cxn modelId="{02EC59CD-976F-49CF-97FF-C07B915DB44D}" type="presParOf" srcId="{3DA882EA-6793-4AA2-873B-E114B9B1E18F}" destId="{F228711B-3757-47AE-8057-98B3CF8B9A5B}" srcOrd="10" destOrd="0" presId="urn:microsoft.com/office/officeart/2005/8/layout/cycle1"/>
    <dgm:cxn modelId="{F4B3E22B-5071-4104-8D8F-F86A874356CC}" type="presParOf" srcId="{3DA882EA-6793-4AA2-873B-E114B9B1E18F}" destId="{0368BE66-ADFA-4CA5-AC7A-F25D67E3AD95}" srcOrd="11" destOrd="0" presId="urn:microsoft.com/office/officeart/2005/8/layout/cycle1"/>
    <dgm:cxn modelId="{4073CF03-0E56-41D2-AE85-D28D17EF058A}" type="presParOf" srcId="{3DA882EA-6793-4AA2-873B-E114B9B1E18F}" destId="{4E77C118-4C1F-45E2-8FDF-9730F5ED6608}" srcOrd="12" destOrd="0" presId="urn:microsoft.com/office/officeart/2005/8/layout/cycle1"/>
    <dgm:cxn modelId="{224330C1-C3E9-494F-B888-A665C6FC70AA}" type="presParOf" srcId="{3DA882EA-6793-4AA2-873B-E114B9B1E18F}" destId="{9C3FAF34-7F57-4FAD-B2C8-B110CBAEDC5B}" srcOrd="13" destOrd="0" presId="urn:microsoft.com/office/officeart/2005/8/layout/cycle1"/>
    <dgm:cxn modelId="{D61103A0-07BD-4797-9CC1-48E4AB1B145E}" type="presParOf" srcId="{3DA882EA-6793-4AA2-873B-E114B9B1E18F}" destId="{A3097BFC-EA9F-47E3-94BA-C5446B721E46}" srcOrd="14" destOrd="0" presId="urn:microsoft.com/office/officeart/2005/8/layout/cycle1"/>
    <dgm:cxn modelId="{D6BD4B67-D3BD-4390-BDF8-4138BC6295FC}" type="presParOf" srcId="{3DA882EA-6793-4AA2-873B-E114B9B1E18F}" destId="{CAFE5832-A4F9-440A-9319-8AE03C7EFDBF}" srcOrd="15" destOrd="0" presId="urn:microsoft.com/office/officeart/2005/8/layout/cycle1"/>
    <dgm:cxn modelId="{A93D407C-D44A-448A-BFC4-D84B16721AE6}" type="presParOf" srcId="{3DA882EA-6793-4AA2-873B-E114B9B1E18F}" destId="{B2ED4953-DC99-4C32-A07E-106EC1BEA195}" srcOrd="16" destOrd="0" presId="urn:microsoft.com/office/officeart/2005/8/layout/cycle1"/>
    <dgm:cxn modelId="{4D6590BD-6754-4184-BEDD-3BBB394DB597}" type="presParOf" srcId="{3DA882EA-6793-4AA2-873B-E114B9B1E18F}" destId="{B96EB495-7E91-4CD3-83D2-6B70907263C9}" srcOrd="17" destOrd="0" presId="urn:microsoft.com/office/officeart/2005/8/layout/cycle1"/>
    <dgm:cxn modelId="{E65AAFF0-866F-4E18-9D9A-C8F1928F0B61}" type="presParOf" srcId="{3DA882EA-6793-4AA2-873B-E114B9B1E18F}" destId="{6390C0AE-65ED-4DDC-8DBA-99AD682EA586}" srcOrd="18" destOrd="0" presId="urn:microsoft.com/office/officeart/2005/8/layout/cycle1"/>
    <dgm:cxn modelId="{EBE62FDE-4832-4A8D-8698-F0C4465B31DA}" type="presParOf" srcId="{3DA882EA-6793-4AA2-873B-E114B9B1E18F}" destId="{8B019916-FE03-495E-850A-52391AB32F24}" srcOrd="19" destOrd="0" presId="urn:microsoft.com/office/officeart/2005/8/layout/cycle1"/>
    <dgm:cxn modelId="{B5E1E53D-DBD5-46AA-BAB9-6A8FEAFD2D1A}" type="presParOf" srcId="{3DA882EA-6793-4AA2-873B-E114B9B1E18F}" destId="{E824EDC8-3298-41D0-BAC5-548F89938DA5}" srcOrd="20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4F9A6F9-9DDF-430D-8F9A-77B5289E54E5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73358515-06CA-4241-92FF-BDD7B8ADC891}">
      <dgm:prSet phldrT="[Metin]"/>
      <dgm:spPr/>
      <dgm:t>
        <a:bodyPr/>
        <a:lstStyle/>
        <a:p>
          <a:r>
            <a:rPr lang="tr-TR" u="sng" dirty="0" smtClean="0">
              <a:solidFill>
                <a:srgbClr val="FF0000"/>
              </a:solidFill>
            </a:rPr>
            <a:t>NİHAİ</a:t>
          </a:r>
        </a:p>
        <a:p>
          <a:r>
            <a:rPr lang="tr-TR" u="sng" dirty="0" smtClean="0">
              <a:solidFill>
                <a:srgbClr val="FF0000"/>
              </a:solidFill>
            </a:rPr>
            <a:t>TÜKETİCİ!!!</a:t>
          </a:r>
          <a:endParaRPr lang="tr-TR" u="sng" dirty="0">
            <a:solidFill>
              <a:srgbClr val="FF0000"/>
            </a:solidFill>
          </a:endParaRPr>
        </a:p>
      </dgm:t>
    </dgm:pt>
    <dgm:pt modelId="{5D53E8FD-9D97-4839-A1B5-BCA5FDA62891}" type="parTrans" cxnId="{DC2BF867-69B2-4D59-9577-58941A91DB7A}">
      <dgm:prSet/>
      <dgm:spPr/>
      <dgm:t>
        <a:bodyPr/>
        <a:lstStyle/>
        <a:p>
          <a:endParaRPr lang="tr-TR"/>
        </a:p>
      </dgm:t>
    </dgm:pt>
    <dgm:pt modelId="{5CA5E3B9-9620-418F-8332-09881E46696D}" type="sibTrans" cxnId="{DC2BF867-69B2-4D59-9577-58941A91DB7A}">
      <dgm:prSet/>
      <dgm:spPr/>
      <dgm:t>
        <a:bodyPr/>
        <a:lstStyle/>
        <a:p>
          <a:endParaRPr lang="tr-TR"/>
        </a:p>
      </dgm:t>
    </dgm:pt>
    <dgm:pt modelId="{1D1201C0-651B-4ED9-B127-EF60AF3E1E2E}">
      <dgm:prSet phldrT="[Metin]" custT="1"/>
      <dgm:spPr/>
      <dgm:t>
        <a:bodyPr/>
        <a:lstStyle/>
        <a:p>
          <a:r>
            <a:rPr lang="tr-TR" sz="1600" dirty="0" smtClean="0"/>
            <a:t>T.C. Ticaret Bakanlığı</a:t>
          </a:r>
          <a:endParaRPr lang="tr-TR" sz="1600" dirty="0"/>
        </a:p>
      </dgm:t>
    </dgm:pt>
    <dgm:pt modelId="{31A69B37-7F43-47CD-B65A-161DD89997B1}" type="parTrans" cxnId="{0BDE2652-5312-4DBC-8752-B7F540D2EECF}">
      <dgm:prSet/>
      <dgm:spPr/>
      <dgm:t>
        <a:bodyPr/>
        <a:lstStyle/>
        <a:p>
          <a:endParaRPr lang="tr-TR"/>
        </a:p>
      </dgm:t>
    </dgm:pt>
    <dgm:pt modelId="{5C512D3B-604B-421E-8AFA-106A7CFACA02}" type="sibTrans" cxnId="{0BDE2652-5312-4DBC-8752-B7F540D2EECF}">
      <dgm:prSet/>
      <dgm:spPr/>
      <dgm:t>
        <a:bodyPr/>
        <a:lstStyle/>
        <a:p>
          <a:endParaRPr lang="tr-TR"/>
        </a:p>
      </dgm:t>
    </dgm:pt>
    <dgm:pt modelId="{E594386A-8544-4946-B07A-6DF6A6DC500F}">
      <dgm:prSet phldrT="[Metin]" custT="1"/>
      <dgm:spPr/>
      <dgm:t>
        <a:bodyPr/>
        <a:lstStyle/>
        <a:p>
          <a:r>
            <a:rPr lang="tr-TR" sz="1400" dirty="0" smtClean="0"/>
            <a:t>TSE</a:t>
          </a:r>
        </a:p>
        <a:p>
          <a:r>
            <a:rPr lang="tr-TR" sz="1400" dirty="0" smtClean="0"/>
            <a:t>Denetim\</a:t>
          </a:r>
        </a:p>
        <a:p>
          <a:r>
            <a:rPr lang="tr-TR" sz="1400" dirty="0" smtClean="0"/>
            <a:t>Laboratuvar</a:t>
          </a:r>
          <a:endParaRPr lang="tr-TR" sz="1400" dirty="0"/>
        </a:p>
      </dgm:t>
    </dgm:pt>
    <dgm:pt modelId="{50510983-CB78-4D45-8338-ADA4E9E46C86}" type="parTrans" cxnId="{3181956E-8B08-4D31-BA2B-CC16AC1903B9}">
      <dgm:prSet/>
      <dgm:spPr/>
      <dgm:t>
        <a:bodyPr/>
        <a:lstStyle/>
        <a:p>
          <a:endParaRPr lang="tr-TR"/>
        </a:p>
      </dgm:t>
    </dgm:pt>
    <dgm:pt modelId="{4CF1BCC3-4ADB-4E86-B13A-9CA10BCE3158}" type="sibTrans" cxnId="{3181956E-8B08-4D31-BA2B-CC16AC1903B9}">
      <dgm:prSet/>
      <dgm:spPr/>
      <dgm:t>
        <a:bodyPr/>
        <a:lstStyle/>
        <a:p>
          <a:endParaRPr lang="tr-TR"/>
        </a:p>
      </dgm:t>
    </dgm:pt>
    <dgm:pt modelId="{3D4B8D9E-61DD-49EA-BE8F-F978CE83B4A8}">
      <dgm:prSet phldrT="[Metin]" custT="1"/>
      <dgm:spPr/>
      <dgm:t>
        <a:bodyPr/>
        <a:lstStyle/>
        <a:p>
          <a:r>
            <a:rPr lang="tr-TR" sz="1400" dirty="0" smtClean="0"/>
            <a:t>Müşavirlik Hizmeti Veren</a:t>
          </a:r>
        </a:p>
        <a:p>
          <a:r>
            <a:rPr lang="tr-TR" sz="1400" dirty="0" smtClean="0"/>
            <a:t>Şahıs\Firma</a:t>
          </a:r>
          <a:endParaRPr lang="tr-TR" sz="1400" dirty="0"/>
        </a:p>
      </dgm:t>
    </dgm:pt>
    <dgm:pt modelId="{2A9C8FB1-1E03-4289-A000-0A1502407367}" type="parTrans" cxnId="{700924D2-5FA3-41AF-AD4E-B8E933ECFEE0}">
      <dgm:prSet/>
      <dgm:spPr/>
      <dgm:t>
        <a:bodyPr/>
        <a:lstStyle/>
        <a:p>
          <a:endParaRPr lang="tr-TR"/>
        </a:p>
      </dgm:t>
    </dgm:pt>
    <dgm:pt modelId="{996E9B15-1CDB-429F-9358-4A1D28857AE8}" type="sibTrans" cxnId="{700924D2-5FA3-41AF-AD4E-B8E933ECFEE0}">
      <dgm:prSet/>
      <dgm:spPr/>
      <dgm:t>
        <a:bodyPr/>
        <a:lstStyle/>
        <a:p>
          <a:endParaRPr lang="tr-TR"/>
        </a:p>
      </dgm:t>
    </dgm:pt>
    <dgm:pt modelId="{783CD3C5-DE15-4A65-913E-9D7CACC10DB1}">
      <dgm:prSet phldrT="[Metin]" custT="1"/>
      <dgm:spPr/>
      <dgm:t>
        <a:bodyPr/>
        <a:lstStyle/>
        <a:p>
          <a:r>
            <a:rPr lang="tr-TR" sz="1400" dirty="0" smtClean="0"/>
            <a:t>İthalatçı Firmalar</a:t>
          </a:r>
          <a:endParaRPr lang="tr-TR" sz="1400" dirty="0"/>
        </a:p>
      </dgm:t>
    </dgm:pt>
    <dgm:pt modelId="{025992A6-C211-4C01-BEED-383FB11E9CF7}" type="parTrans" cxnId="{5099CB90-6CCE-4DF6-9F8A-82995E603C37}">
      <dgm:prSet/>
      <dgm:spPr/>
      <dgm:t>
        <a:bodyPr/>
        <a:lstStyle/>
        <a:p>
          <a:endParaRPr lang="tr-TR"/>
        </a:p>
      </dgm:t>
    </dgm:pt>
    <dgm:pt modelId="{CF8ADA73-CF5A-4ADA-A5F2-B5B52DD307C8}" type="sibTrans" cxnId="{5099CB90-6CCE-4DF6-9F8A-82995E603C37}">
      <dgm:prSet/>
      <dgm:spPr/>
      <dgm:t>
        <a:bodyPr/>
        <a:lstStyle/>
        <a:p>
          <a:endParaRPr lang="tr-TR"/>
        </a:p>
      </dgm:t>
    </dgm:pt>
    <dgm:pt modelId="{C345A3CD-81A6-47A7-BF66-1086E38AB480}">
      <dgm:prSet/>
      <dgm:spPr/>
      <dgm:t>
        <a:bodyPr/>
        <a:lstStyle/>
        <a:p>
          <a:r>
            <a:rPr lang="tr-TR" dirty="0" smtClean="0"/>
            <a:t>Gümrük Müdürlükleri</a:t>
          </a:r>
          <a:endParaRPr lang="tr-TR" dirty="0"/>
        </a:p>
      </dgm:t>
    </dgm:pt>
    <dgm:pt modelId="{94045341-2F49-4180-9B49-E502C45B072C}" type="parTrans" cxnId="{B71B14A7-3BDA-432F-B69D-6F29F30FC0C2}">
      <dgm:prSet/>
      <dgm:spPr/>
      <dgm:t>
        <a:bodyPr/>
        <a:lstStyle/>
        <a:p>
          <a:endParaRPr lang="tr-TR"/>
        </a:p>
      </dgm:t>
    </dgm:pt>
    <dgm:pt modelId="{6BDFD6E0-6DDA-4543-A2D6-510716522D78}" type="sibTrans" cxnId="{B71B14A7-3BDA-432F-B69D-6F29F30FC0C2}">
      <dgm:prSet/>
      <dgm:spPr/>
      <dgm:t>
        <a:bodyPr/>
        <a:lstStyle/>
        <a:p>
          <a:endParaRPr lang="tr-TR"/>
        </a:p>
      </dgm:t>
    </dgm:pt>
    <dgm:pt modelId="{63C91866-57AC-4799-B274-CCB64B347341}" type="pres">
      <dgm:prSet presAssocID="{B4F9A6F9-9DDF-430D-8F9A-77B5289E54E5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5E2336FF-8399-4E13-AB1B-D3B710C5E384}" type="pres">
      <dgm:prSet presAssocID="{B4F9A6F9-9DDF-430D-8F9A-77B5289E54E5}" presName="radial" presStyleCnt="0">
        <dgm:presLayoutVars>
          <dgm:animLvl val="ctr"/>
        </dgm:presLayoutVars>
      </dgm:prSet>
      <dgm:spPr/>
    </dgm:pt>
    <dgm:pt modelId="{B3D1385C-1674-4CE3-BF3E-B73AB4C90E57}" type="pres">
      <dgm:prSet presAssocID="{73358515-06CA-4241-92FF-BDD7B8ADC891}" presName="centerShape" presStyleLbl="vennNode1" presStyleIdx="0" presStyleCnt="6"/>
      <dgm:spPr/>
      <dgm:t>
        <a:bodyPr/>
        <a:lstStyle/>
        <a:p>
          <a:endParaRPr lang="tr-TR"/>
        </a:p>
      </dgm:t>
    </dgm:pt>
    <dgm:pt modelId="{4F0D7CCD-D892-4D80-AFEB-61B79DABF032}" type="pres">
      <dgm:prSet presAssocID="{1D1201C0-651B-4ED9-B127-EF60AF3E1E2E}" presName="node" presStyleLbl="vennNode1" presStyleIdx="1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8D3570E-FEEF-4E27-A081-77CEB6A93CEE}" type="pres">
      <dgm:prSet presAssocID="{E594386A-8544-4946-B07A-6DF6A6DC500F}" presName="node" presStyleLbl="vennNode1" presStyleIdx="2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0D7718F-21B8-4EBD-A3F2-54F6179AA6B8}" type="pres">
      <dgm:prSet presAssocID="{C345A3CD-81A6-47A7-BF66-1086E38AB480}" presName="node" presStyleLbl="vennNode1" presStyleIdx="3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7CE608A-54A7-4E26-AC91-F8802D341137}" type="pres">
      <dgm:prSet presAssocID="{3D4B8D9E-61DD-49EA-BE8F-F978CE83B4A8}" presName="node" presStyleLbl="vennNode1" presStyleIdx="4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CD04F28-833F-4D20-A4F5-BFB281AE7AC3}" type="pres">
      <dgm:prSet presAssocID="{783CD3C5-DE15-4A65-913E-9D7CACC10DB1}" presName="node" presStyleLbl="vennNode1" presStyleIdx="5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700924D2-5FA3-41AF-AD4E-B8E933ECFEE0}" srcId="{73358515-06CA-4241-92FF-BDD7B8ADC891}" destId="{3D4B8D9E-61DD-49EA-BE8F-F978CE83B4A8}" srcOrd="3" destOrd="0" parTransId="{2A9C8FB1-1E03-4289-A000-0A1502407367}" sibTransId="{996E9B15-1CDB-429F-9358-4A1D28857AE8}"/>
    <dgm:cxn modelId="{5099CB90-6CCE-4DF6-9F8A-82995E603C37}" srcId="{73358515-06CA-4241-92FF-BDD7B8ADC891}" destId="{783CD3C5-DE15-4A65-913E-9D7CACC10DB1}" srcOrd="4" destOrd="0" parTransId="{025992A6-C211-4C01-BEED-383FB11E9CF7}" sibTransId="{CF8ADA73-CF5A-4ADA-A5F2-B5B52DD307C8}"/>
    <dgm:cxn modelId="{3181956E-8B08-4D31-BA2B-CC16AC1903B9}" srcId="{73358515-06CA-4241-92FF-BDD7B8ADC891}" destId="{E594386A-8544-4946-B07A-6DF6A6DC500F}" srcOrd="1" destOrd="0" parTransId="{50510983-CB78-4D45-8338-ADA4E9E46C86}" sibTransId="{4CF1BCC3-4ADB-4E86-B13A-9CA10BCE3158}"/>
    <dgm:cxn modelId="{85DCE289-AF1F-4B1D-AB7A-3A22FD61F961}" type="presOf" srcId="{E594386A-8544-4946-B07A-6DF6A6DC500F}" destId="{C8D3570E-FEEF-4E27-A081-77CEB6A93CEE}" srcOrd="0" destOrd="0" presId="urn:microsoft.com/office/officeart/2005/8/layout/radial3"/>
    <dgm:cxn modelId="{D3607C27-27E2-4818-AB36-5EE1DCE651C7}" type="presOf" srcId="{73358515-06CA-4241-92FF-BDD7B8ADC891}" destId="{B3D1385C-1674-4CE3-BF3E-B73AB4C90E57}" srcOrd="0" destOrd="0" presId="urn:microsoft.com/office/officeart/2005/8/layout/radial3"/>
    <dgm:cxn modelId="{2B4F1C60-31D8-4E47-B4CF-520BDECBE575}" type="presOf" srcId="{1D1201C0-651B-4ED9-B127-EF60AF3E1E2E}" destId="{4F0D7CCD-D892-4D80-AFEB-61B79DABF032}" srcOrd="0" destOrd="0" presId="urn:microsoft.com/office/officeart/2005/8/layout/radial3"/>
    <dgm:cxn modelId="{0BDE2652-5312-4DBC-8752-B7F540D2EECF}" srcId="{73358515-06CA-4241-92FF-BDD7B8ADC891}" destId="{1D1201C0-651B-4ED9-B127-EF60AF3E1E2E}" srcOrd="0" destOrd="0" parTransId="{31A69B37-7F43-47CD-B65A-161DD89997B1}" sibTransId="{5C512D3B-604B-421E-8AFA-106A7CFACA02}"/>
    <dgm:cxn modelId="{DC2BF867-69B2-4D59-9577-58941A91DB7A}" srcId="{B4F9A6F9-9DDF-430D-8F9A-77B5289E54E5}" destId="{73358515-06CA-4241-92FF-BDD7B8ADC891}" srcOrd="0" destOrd="0" parTransId="{5D53E8FD-9D97-4839-A1B5-BCA5FDA62891}" sibTransId="{5CA5E3B9-9620-418F-8332-09881E46696D}"/>
    <dgm:cxn modelId="{4D60AE53-914F-4687-934A-71D3FD085217}" type="presOf" srcId="{C345A3CD-81A6-47A7-BF66-1086E38AB480}" destId="{20D7718F-21B8-4EBD-A3F2-54F6179AA6B8}" srcOrd="0" destOrd="0" presId="urn:microsoft.com/office/officeart/2005/8/layout/radial3"/>
    <dgm:cxn modelId="{B71B14A7-3BDA-432F-B69D-6F29F30FC0C2}" srcId="{73358515-06CA-4241-92FF-BDD7B8ADC891}" destId="{C345A3CD-81A6-47A7-BF66-1086E38AB480}" srcOrd="2" destOrd="0" parTransId="{94045341-2F49-4180-9B49-E502C45B072C}" sibTransId="{6BDFD6E0-6DDA-4543-A2D6-510716522D78}"/>
    <dgm:cxn modelId="{F3011F15-2B5A-46E2-AA6D-5FCAFE11C0F2}" type="presOf" srcId="{783CD3C5-DE15-4A65-913E-9D7CACC10DB1}" destId="{6CD04F28-833F-4D20-A4F5-BFB281AE7AC3}" srcOrd="0" destOrd="0" presId="urn:microsoft.com/office/officeart/2005/8/layout/radial3"/>
    <dgm:cxn modelId="{2C3965C5-7562-4DE9-A6A1-74BA5AFF50FD}" type="presOf" srcId="{3D4B8D9E-61DD-49EA-BE8F-F978CE83B4A8}" destId="{C7CE608A-54A7-4E26-AC91-F8802D341137}" srcOrd="0" destOrd="0" presId="urn:microsoft.com/office/officeart/2005/8/layout/radial3"/>
    <dgm:cxn modelId="{7FBC302E-FD37-4AAC-925F-1E62141A3AF4}" type="presOf" srcId="{B4F9A6F9-9DDF-430D-8F9A-77B5289E54E5}" destId="{63C91866-57AC-4799-B274-CCB64B347341}" srcOrd="0" destOrd="0" presId="urn:microsoft.com/office/officeart/2005/8/layout/radial3"/>
    <dgm:cxn modelId="{4C83CA18-6717-421E-BFD4-B0A6C39D739C}" type="presParOf" srcId="{63C91866-57AC-4799-B274-CCB64B347341}" destId="{5E2336FF-8399-4E13-AB1B-D3B710C5E384}" srcOrd="0" destOrd="0" presId="urn:microsoft.com/office/officeart/2005/8/layout/radial3"/>
    <dgm:cxn modelId="{BAB457F8-D24E-4502-B98D-F762D1083A98}" type="presParOf" srcId="{5E2336FF-8399-4E13-AB1B-D3B710C5E384}" destId="{B3D1385C-1674-4CE3-BF3E-B73AB4C90E57}" srcOrd="0" destOrd="0" presId="urn:microsoft.com/office/officeart/2005/8/layout/radial3"/>
    <dgm:cxn modelId="{2A2A5C79-F24D-4E07-AC5D-9FBFB005EBD4}" type="presParOf" srcId="{5E2336FF-8399-4E13-AB1B-D3B710C5E384}" destId="{4F0D7CCD-D892-4D80-AFEB-61B79DABF032}" srcOrd="1" destOrd="0" presId="urn:microsoft.com/office/officeart/2005/8/layout/radial3"/>
    <dgm:cxn modelId="{D358032A-D6CD-47C2-A1A8-15811D8F0190}" type="presParOf" srcId="{5E2336FF-8399-4E13-AB1B-D3B710C5E384}" destId="{C8D3570E-FEEF-4E27-A081-77CEB6A93CEE}" srcOrd="2" destOrd="0" presId="urn:microsoft.com/office/officeart/2005/8/layout/radial3"/>
    <dgm:cxn modelId="{5BA1B9FD-15BA-49EC-8CDF-4D26130E8C04}" type="presParOf" srcId="{5E2336FF-8399-4E13-AB1B-D3B710C5E384}" destId="{20D7718F-21B8-4EBD-A3F2-54F6179AA6B8}" srcOrd="3" destOrd="0" presId="urn:microsoft.com/office/officeart/2005/8/layout/radial3"/>
    <dgm:cxn modelId="{01111A39-004D-4F39-9120-85BC33EFD00C}" type="presParOf" srcId="{5E2336FF-8399-4E13-AB1B-D3B710C5E384}" destId="{C7CE608A-54A7-4E26-AC91-F8802D341137}" srcOrd="4" destOrd="0" presId="urn:microsoft.com/office/officeart/2005/8/layout/radial3"/>
    <dgm:cxn modelId="{961DBFEE-97FD-48F3-9824-A985520C075C}" type="presParOf" srcId="{5E2336FF-8399-4E13-AB1B-D3B710C5E384}" destId="{6CD04F28-833F-4D20-A4F5-BFB281AE7AC3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0F80825-4639-47D9-924A-C0162486498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C4903C13-7F1A-4190-B249-D13FE10C286C}">
      <dgm:prSet phldrT="[Metin]"/>
      <dgm:spPr/>
      <dgm:t>
        <a:bodyPr/>
        <a:lstStyle/>
        <a:p>
          <a:r>
            <a:rPr lang="tr-TR" dirty="0" smtClean="0"/>
            <a:t>İstanbul Avrupa Yakası İthalat Müdürlüğü</a:t>
          </a:r>
          <a:endParaRPr lang="tr-TR" dirty="0"/>
        </a:p>
      </dgm:t>
    </dgm:pt>
    <dgm:pt modelId="{CD5396C4-AE92-42A4-822D-8AB39B2F7E55}" type="parTrans" cxnId="{EB52BFA8-AB37-428B-802F-1309D9EA24F5}">
      <dgm:prSet/>
      <dgm:spPr/>
      <dgm:t>
        <a:bodyPr/>
        <a:lstStyle/>
        <a:p>
          <a:endParaRPr lang="tr-TR"/>
        </a:p>
      </dgm:t>
    </dgm:pt>
    <dgm:pt modelId="{ADE09A73-0F82-486B-8AD0-C14D88910A73}" type="sibTrans" cxnId="{EB52BFA8-AB37-428B-802F-1309D9EA24F5}">
      <dgm:prSet/>
      <dgm:spPr/>
      <dgm:t>
        <a:bodyPr/>
        <a:lstStyle/>
        <a:p>
          <a:endParaRPr lang="tr-TR"/>
        </a:p>
      </dgm:t>
    </dgm:pt>
    <dgm:pt modelId="{E00D0215-80B7-447A-9675-48EDDF8C9093}">
      <dgm:prSet phldrT="[Metin]"/>
      <dgm:spPr/>
      <dgm:t>
        <a:bodyPr/>
        <a:lstStyle/>
        <a:p>
          <a:r>
            <a:rPr lang="tr-TR" dirty="0" smtClean="0"/>
            <a:t>İstanbul Anadolu Yakası İthalat Müdürlüğü</a:t>
          </a:r>
          <a:endParaRPr lang="tr-TR" dirty="0"/>
        </a:p>
      </dgm:t>
    </dgm:pt>
    <dgm:pt modelId="{DD33A9A9-7221-4661-9C5B-768F0F4CBFA0}" type="parTrans" cxnId="{0606D533-72A8-413C-9483-F3014ECE19B8}">
      <dgm:prSet/>
      <dgm:spPr/>
      <dgm:t>
        <a:bodyPr/>
        <a:lstStyle/>
        <a:p>
          <a:endParaRPr lang="tr-TR"/>
        </a:p>
      </dgm:t>
    </dgm:pt>
    <dgm:pt modelId="{230F3E0E-481E-41B4-AE15-7F2D22D6CC60}" type="sibTrans" cxnId="{0606D533-72A8-413C-9483-F3014ECE19B8}">
      <dgm:prSet/>
      <dgm:spPr/>
      <dgm:t>
        <a:bodyPr/>
        <a:lstStyle/>
        <a:p>
          <a:endParaRPr lang="tr-TR"/>
        </a:p>
      </dgm:t>
    </dgm:pt>
    <dgm:pt modelId="{43D409E2-1589-4674-9315-B1DC38C46784}">
      <dgm:prSet/>
      <dgm:spPr/>
      <dgm:t>
        <a:bodyPr/>
        <a:lstStyle/>
        <a:p>
          <a:r>
            <a:rPr lang="tr-TR" dirty="0" smtClean="0"/>
            <a:t>Ankara İthalat Koordinasyon Müdürlüğü</a:t>
          </a:r>
          <a:endParaRPr lang="tr-TR" dirty="0"/>
        </a:p>
      </dgm:t>
    </dgm:pt>
    <dgm:pt modelId="{4A532268-3009-4A43-A429-C64F9D8ED53C}" type="parTrans" cxnId="{21D2564B-076E-480A-B37C-B2C6C732BCBC}">
      <dgm:prSet/>
      <dgm:spPr/>
      <dgm:t>
        <a:bodyPr/>
        <a:lstStyle/>
        <a:p>
          <a:endParaRPr lang="tr-TR"/>
        </a:p>
      </dgm:t>
    </dgm:pt>
    <dgm:pt modelId="{41C86C34-56A6-4110-B6C5-0885F951387A}" type="sibTrans" cxnId="{21D2564B-076E-480A-B37C-B2C6C732BCBC}">
      <dgm:prSet/>
      <dgm:spPr/>
      <dgm:t>
        <a:bodyPr/>
        <a:lstStyle/>
        <a:p>
          <a:endParaRPr lang="tr-TR"/>
        </a:p>
      </dgm:t>
    </dgm:pt>
    <dgm:pt modelId="{A6DC8E4C-6607-4697-94E3-D240A2454CD7}">
      <dgm:prSet/>
      <dgm:spPr/>
      <dgm:t>
        <a:bodyPr/>
        <a:lstStyle/>
        <a:p>
          <a:r>
            <a:rPr lang="tr-TR" dirty="0" smtClean="0"/>
            <a:t>Mersin İthalat Müdürlüğü</a:t>
          </a:r>
          <a:endParaRPr lang="tr-TR" dirty="0"/>
        </a:p>
      </dgm:t>
    </dgm:pt>
    <dgm:pt modelId="{D4AF6110-C027-43ED-B6BE-C767809499ED}" type="parTrans" cxnId="{3B8B0778-0429-47D2-8F71-8035B874E284}">
      <dgm:prSet/>
      <dgm:spPr/>
      <dgm:t>
        <a:bodyPr/>
        <a:lstStyle/>
        <a:p>
          <a:endParaRPr lang="tr-TR"/>
        </a:p>
      </dgm:t>
    </dgm:pt>
    <dgm:pt modelId="{2434DD7D-E331-47D9-84D1-79E444B4B483}" type="sibTrans" cxnId="{3B8B0778-0429-47D2-8F71-8035B874E284}">
      <dgm:prSet/>
      <dgm:spPr/>
      <dgm:t>
        <a:bodyPr/>
        <a:lstStyle/>
        <a:p>
          <a:endParaRPr lang="tr-TR"/>
        </a:p>
      </dgm:t>
    </dgm:pt>
    <dgm:pt modelId="{99CD709B-2FF2-4151-BC1C-5513CAA8555B}">
      <dgm:prSet/>
      <dgm:spPr/>
      <dgm:t>
        <a:bodyPr/>
        <a:lstStyle/>
        <a:p>
          <a:r>
            <a:rPr lang="tr-TR" dirty="0" smtClean="0"/>
            <a:t>İzmir İthalat Müdürlüğü</a:t>
          </a:r>
          <a:endParaRPr lang="tr-TR" dirty="0"/>
        </a:p>
      </dgm:t>
    </dgm:pt>
    <dgm:pt modelId="{5C21F93B-9159-44D0-86B6-299156A048D4}" type="parTrans" cxnId="{B15D19F8-336D-4AC0-9C6D-5023BBDA8C5B}">
      <dgm:prSet/>
      <dgm:spPr/>
      <dgm:t>
        <a:bodyPr/>
        <a:lstStyle/>
        <a:p>
          <a:endParaRPr lang="tr-TR"/>
        </a:p>
      </dgm:t>
    </dgm:pt>
    <dgm:pt modelId="{3BD63414-FD0E-496E-B345-BB11100D8570}" type="sibTrans" cxnId="{B15D19F8-336D-4AC0-9C6D-5023BBDA8C5B}">
      <dgm:prSet/>
      <dgm:spPr/>
      <dgm:t>
        <a:bodyPr/>
        <a:lstStyle/>
        <a:p>
          <a:endParaRPr lang="tr-TR"/>
        </a:p>
      </dgm:t>
    </dgm:pt>
    <dgm:pt modelId="{AF19F59D-545C-4890-ABCC-4737A397BAE7}">
      <dgm:prSet/>
      <dgm:spPr/>
      <dgm:t>
        <a:bodyPr/>
        <a:lstStyle/>
        <a:p>
          <a:r>
            <a:rPr lang="tr-TR" dirty="0" smtClean="0"/>
            <a:t>Tekirdağ İthalat Müdürlüğü</a:t>
          </a:r>
          <a:endParaRPr lang="tr-TR" dirty="0"/>
        </a:p>
      </dgm:t>
    </dgm:pt>
    <dgm:pt modelId="{71853661-AE73-40E1-8E31-C00058C85773}" type="parTrans" cxnId="{7EE9AD3D-3C85-482D-AB12-17C5C6E6AFC7}">
      <dgm:prSet/>
      <dgm:spPr/>
      <dgm:t>
        <a:bodyPr/>
        <a:lstStyle/>
        <a:p>
          <a:endParaRPr lang="tr-TR"/>
        </a:p>
      </dgm:t>
    </dgm:pt>
    <dgm:pt modelId="{75EFB90A-7E0C-4516-8621-805A404F7DB6}" type="sibTrans" cxnId="{7EE9AD3D-3C85-482D-AB12-17C5C6E6AFC7}">
      <dgm:prSet/>
      <dgm:spPr/>
      <dgm:t>
        <a:bodyPr/>
        <a:lstStyle/>
        <a:p>
          <a:endParaRPr lang="tr-TR"/>
        </a:p>
      </dgm:t>
    </dgm:pt>
    <dgm:pt modelId="{0171E0D8-80F2-4854-B1AE-B7CB91813FFC}">
      <dgm:prSet phldrT="[Metin]"/>
      <dgm:spPr/>
      <dgm:t>
        <a:bodyPr/>
        <a:lstStyle/>
        <a:p>
          <a:r>
            <a:rPr lang="tr-TR" dirty="0" smtClean="0"/>
            <a:t>Bölge Koordinatörlükleri</a:t>
          </a:r>
          <a:endParaRPr lang="tr-TR" dirty="0"/>
        </a:p>
      </dgm:t>
    </dgm:pt>
    <dgm:pt modelId="{2A14889E-FD74-483D-B87E-DAF9536874EF}" type="parTrans" cxnId="{E1273E3B-874E-4A9E-B519-6D866432B72D}">
      <dgm:prSet/>
      <dgm:spPr/>
      <dgm:t>
        <a:bodyPr/>
        <a:lstStyle/>
        <a:p>
          <a:endParaRPr lang="tr-TR"/>
        </a:p>
      </dgm:t>
    </dgm:pt>
    <dgm:pt modelId="{2F50A88C-B4FF-4B34-A3F0-A6ADDE05070B}" type="sibTrans" cxnId="{E1273E3B-874E-4A9E-B519-6D866432B72D}">
      <dgm:prSet/>
      <dgm:spPr/>
      <dgm:t>
        <a:bodyPr/>
        <a:lstStyle/>
        <a:p>
          <a:endParaRPr lang="tr-TR"/>
        </a:p>
      </dgm:t>
    </dgm:pt>
    <dgm:pt modelId="{C87D6C39-1282-4AAE-9DBF-6697955049EB}">
      <dgm:prSet phldrT="[Metin]"/>
      <dgm:spPr/>
      <dgm:t>
        <a:bodyPr/>
        <a:lstStyle/>
        <a:p>
          <a:r>
            <a:rPr lang="tr-TR" smtClean="0"/>
            <a:t>MBK İthalat Grup </a:t>
          </a:r>
          <a:r>
            <a:rPr lang="tr-TR" dirty="0" smtClean="0"/>
            <a:t>Başkanlığı</a:t>
          </a:r>
          <a:endParaRPr lang="tr-TR" dirty="0"/>
        </a:p>
      </dgm:t>
    </dgm:pt>
    <dgm:pt modelId="{76078B6A-B95F-488B-9710-2500DBA5C7FA}" type="sibTrans" cxnId="{F23E7877-F735-448D-9A6B-FC15FCFCC15A}">
      <dgm:prSet/>
      <dgm:spPr/>
      <dgm:t>
        <a:bodyPr/>
        <a:lstStyle/>
        <a:p>
          <a:endParaRPr lang="tr-TR"/>
        </a:p>
      </dgm:t>
    </dgm:pt>
    <dgm:pt modelId="{0202E4D0-6211-4957-8E09-BBACAFA62207}" type="parTrans" cxnId="{F23E7877-F735-448D-9A6B-FC15FCFCC15A}">
      <dgm:prSet/>
      <dgm:spPr/>
      <dgm:t>
        <a:bodyPr/>
        <a:lstStyle/>
        <a:p>
          <a:endParaRPr lang="tr-TR"/>
        </a:p>
      </dgm:t>
    </dgm:pt>
    <dgm:pt modelId="{6414AE30-20D9-4194-8F9C-9BA6B10A057B}">
      <dgm:prSet phldrT="[Metin]"/>
      <dgm:spPr/>
      <dgm:t>
        <a:bodyPr/>
        <a:lstStyle/>
        <a:p>
          <a:r>
            <a:rPr lang="tr-TR" dirty="0" smtClean="0"/>
            <a:t>MGM Başkanlığı </a:t>
          </a:r>
          <a:endParaRPr lang="tr-TR" dirty="0"/>
        </a:p>
      </dgm:t>
    </dgm:pt>
    <dgm:pt modelId="{651A2157-D3EA-41F8-8467-7188151A95BD}" type="parTrans" cxnId="{A9F79A70-D673-4E45-8369-5A4F18C564CC}">
      <dgm:prSet/>
      <dgm:spPr/>
      <dgm:t>
        <a:bodyPr/>
        <a:lstStyle/>
        <a:p>
          <a:endParaRPr lang="tr-TR"/>
        </a:p>
      </dgm:t>
    </dgm:pt>
    <dgm:pt modelId="{A84537DC-B4A5-4B8E-9BB2-1D1EB85C1FEB}" type="sibTrans" cxnId="{A9F79A70-D673-4E45-8369-5A4F18C564CC}">
      <dgm:prSet/>
      <dgm:spPr/>
      <dgm:t>
        <a:bodyPr/>
        <a:lstStyle/>
        <a:p>
          <a:endParaRPr lang="tr-TR"/>
        </a:p>
      </dgm:t>
    </dgm:pt>
    <dgm:pt modelId="{47D2440F-3353-43E0-A198-3E14DB0FB322}" type="pres">
      <dgm:prSet presAssocID="{30F80825-4639-47D9-924A-C0162486498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4838B7D9-4020-48B7-85BA-CEB0859EC843}" type="pres">
      <dgm:prSet presAssocID="{C87D6C39-1282-4AAE-9DBF-6697955049EB}" presName="hierRoot1" presStyleCnt="0"/>
      <dgm:spPr/>
    </dgm:pt>
    <dgm:pt modelId="{CC825F88-9882-4567-8F81-510AA1263E63}" type="pres">
      <dgm:prSet presAssocID="{C87D6C39-1282-4AAE-9DBF-6697955049EB}" presName="composite" presStyleCnt="0"/>
      <dgm:spPr/>
    </dgm:pt>
    <dgm:pt modelId="{377B30E4-A2B1-415D-B652-D6DF1ED0C865}" type="pres">
      <dgm:prSet presAssocID="{C87D6C39-1282-4AAE-9DBF-6697955049EB}" presName="background" presStyleLbl="node0" presStyleIdx="0" presStyleCnt="3"/>
      <dgm:spPr/>
    </dgm:pt>
    <dgm:pt modelId="{7D27AABF-17E3-40E6-88D1-3E1347C29E42}" type="pres">
      <dgm:prSet presAssocID="{C87D6C39-1282-4AAE-9DBF-6697955049EB}" presName="text" presStyleLbl="fgAcc0" presStyleIdx="0" presStyleCnt="3" custLinFactX="-100000" custLinFactNeighborX="-132296" custLinFactNeighborY="-6985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10F1AF41-8580-4792-84DA-07493B775210}" type="pres">
      <dgm:prSet presAssocID="{C87D6C39-1282-4AAE-9DBF-6697955049EB}" presName="hierChild2" presStyleCnt="0"/>
      <dgm:spPr/>
    </dgm:pt>
    <dgm:pt modelId="{C5C0458D-AD97-4EAF-B6CD-96E75C3D372D}" type="pres">
      <dgm:prSet presAssocID="{CD5396C4-AE92-42A4-822D-8AB39B2F7E55}" presName="Name10" presStyleLbl="parChTrans1D2" presStyleIdx="0" presStyleCnt="6"/>
      <dgm:spPr/>
      <dgm:t>
        <a:bodyPr/>
        <a:lstStyle/>
        <a:p>
          <a:endParaRPr lang="tr-TR"/>
        </a:p>
      </dgm:t>
    </dgm:pt>
    <dgm:pt modelId="{B28C75BF-44FF-401F-9421-64DC65F66E58}" type="pres">
      <dgm:prSet presAssocID="{C4903C13-7F1A-4190-B249-D13FE10C286C}" presName="hierRoot2" presStyleCnt="0"/>
      <dgm:spPr/>
    </dgm:pt>
    <dgm:pt modelId="{4C5C41B6-5ED3-4617-87F1-6187A7E4044F}" type="pres">
      <dgm:prSet presAssocID="{C4903C13-7F1A-4190-B249-D13FE10C286C}" presName="composite2" presStyleCnt="0"/>
      <dgm:spPr/>
    </dgm:pt>
    <dgm:pt modelId="{F5B584D8-865E-423D-BE4A-6A1E9EF310A7}" type="pres">
      <dgm:prSet presAssocID="{C4903C13-7F1A-4190-B249-D13FE10C286C}" presName="background2" presStyleLbl="node2" presStyleIdx="0" presStyleCnt="6"/>
      <dgm:spPr/>
    </dgm:pt>
    <dgm:pt modelId="{92FEBA6D-0043-41AA-BB90-E78B9104A538}" type="pres">
      <dgm:prSet presAssocID="{C4903C13-7F1A-4190-B249-D13FE10C286C}" presName="text2" presStyleLbl="fgAcc2" presStyleIdx="0" presStyleCnt="6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347B04E5-BFBB-482A-8A0F-EE5B4C7AF6EF}" type="pres">
      <dgm:prSet presAssocID="{C4903C13-7F1A-4190-B249-D13FE10C286C}" presName="hierChild3" presStyleCnt="0"/>
      <dgm:spPr/>
    </dgm:pt>
    <dgm:pt modelId="{04687AFC-2C97-4D44-AA77-1F57592B24C7}" type="pres">
      <dgm:prSet presAssocID="{DD33A9A9-7221-4661-9C5B-768F0F4CBFA0}" presName="Name10" presStyleLbl="parChTrans1D2" presStyleIdx="1" presStyleCnt="6"/>
      <dgm:spPr/>
      <dgm:t>
        <a:bodyPr/>
        <a:lstStyle/>
        <a:p>
          <a:endParaRPr lang="tr-TR"/>
        </a:p>
      </dgm:t>
    </dgm:pt>
    <dgm:pt modelId="{85B0BE53-E2B4-4DA1-9D97-44872EAEC7D0}" type="pres">
      <dgm:prSet presAssocID="{E00D0215-80B7-447A-9675-48EDDF8C9093}" presName="hierRoot2" presStyleCnt="0"/>
      <dgm:spPr/>
    </dgm:pt>
    <dgm:pt modelId="{F5DAACF6-3496-43F3-9CCC-B21FB23E0BC2}" type="pres">
      <dgm:prSet presAssocID="{E00D0215-80B7-447A-9675-48EDDF8C9093}" presName="composite2" presStyleCnt="0"/>
      <dgm:spPr/>
    </dgm:pt>
    <dgm:pt modelId="{93E9F04B-2E49-488B-829F-F296C588061D}" type="pres">
      <dgm:prSet presAssocID="{E00D0215-80B7-447A-9675-48EDDF8C9093}" presName="background2" presStyleLbl="node2" presStyleIdx="1" presStyleCnt="6"/>
      <dgm:spPr/>
    </dgm:pt>
    <dgm:pt modelId="{C3F9F255-C158-4C64-B77B-AA6C8CAAAAF4}" type="pres">
      <dgm:prSet presAssocID="{E00D0215-80B7-447A-9675-48EDDF8C9093}" presName="text2" presStyleLbl="fgAcc2" presStyleIdx="1" presStyleCnt="6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1C259652-0CFF-48DA-904D-8BFCEDC6A1DF}" type="pres">
      <dgm:prSet presAssocID="{E00D0215-80B7-447A-9675-48EDDF8C9093}" presName="hierChild3" presStyleCnt="0"/>
      <dgm:spPr/>
    </dgm:pt>
    <dgm:pt modelId="{B0988E97-C2AE-4447-9972-C84CEB67EF2F}" type="pres">
      <dgm:prSet presAssocID="{4A532268-3009-4A43-A429-C64F9D8ED53C}" presName="Name10" presStyleLbl="parChTrans1D2" presStyleIdx="2" presStyleCnt="6"/>
      <dgm:spPr/>
      <dgm:t>
        <a:bodyPr/>
        <a:lstStyle/>
        <a:p>
          <a:endParaRPr lang="tr-TR"/>
        </a:p>
      </dgm:t>
    </dgm:pt>
    <dgm:pt modelId="{DF45361F-F876-4C3D-A761-53C48427F341}" type="pres">
      <dgm:prSet presAssocID="{43D409E2-1589-4674-9315-B1DC38C46784}" presName="hierRoot2" presStyleCnt="0"/>
      <dgm:spPr/>
    </dgm:pt>
    <dgm:pt modelId="{86279942-1CC7-4664-9E1C-5618D48A6E82}" type="pres">
      <dgm:prSet presAssocID="{43D409E2-1589-4674-9315-B1DC38C46784}" presName="composite2" presStyleCnt="0"/>
      <dgm:spPr/>
    </dgm:pt>
    <dgm:pt modelId="{55A01D97-9B5A-4E49-83AD-484E686BB3EF}" type="pres">
      <dgm:prSet presAssocID="{43D409E2-1589-4674-9315-B1DC38C46784}" presName="background2" presStyleLbl="node2" presStyleIdx="2" presStyleCnt="6"/>
      <dgm:spPr/>
    </dgm:pt>
    <dgm:pt modelId="{57A7BF47-0D70-4E87-B193-9C8E173091A7}" type="pres">
      <dgm:prSet presAssocID="{43D409E2-1589-4674-9315-B1DC38C46784}" presName="text2" presStyleLbl="fgAcc2" presStyleIdx="2" presStyleCnt="6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C8FF49F5-5230-41B5-8E83-E4A7D7CAB9CA}" type="pres">
      <dgm:prSet presAssocID="{43D409E2-1589-4674-9315-B1DC38C46784}" presName="hierChild3" presStyleCnt="0"/>
      <dgm:spPr/>
    </dgm:pt>
    <dgm:pt modelId="{6611AD28-4098-4735-B34E-86F77F44BF86}" type="pres">
      <dgm:prSet presAssocID="{D4AF6110-C027-43ED-B6BE-C767809499ED}" presName="Name10" presStyleLbl="parChTrans1D2" presStyleIdx="3" presStyleCnt="6"/>
      <dgm:spPr/>
      <dgm:t>
        <a:bodyPr/>
        <a:lstStyle/>
        <a:p>
          <a:endParaRPr lang="tr-TR"/>
        </a:p>
      </dgm:t>
    </dgm:pt>
    <dgm:pt modelId="{51C15F8A-C9A0-438E-993A-E768787A6D88}" type="pres">
      <dgm:prSet presAssocID="{A6DC8E4C-6607-4697-94E3-D240A2454CD7}" presName="hierRoot2" presStyleCnt="0"/>
      <dgm:spPr/>
    </dgm:pt>
    <dgm:pt modelId="{E5E9B58E-88DD-444A-ADC7-0DA8F50271AF}" type="pres">
      <dgm:prSet presAssocID="{A6DC8E4C-6607-4697-94E3-D240A2454CD7}" presName="composite2" presStyleCnt="0"/>
      <dgm:spPr/>
    </dgm:pt>
    <dgm:pt modelId="{A67D49FC-D53F-47C9-8993-9778EC525E22}" type="pres">
      <dgm:prSet presAssocID="{A6DC8E4C-6607-4697-94E3-D240A2454CD7}" presName="background2" presStyleLbl="node2" presStyleIdx="3" presStyleCnt="6"/>
      <dgm:spPr/>
    </dgm:pt>
    <dgm:pt modelId="{235D9626-775C-4ABA-9248-8CC2615D390B}" type="pres">
      <dgm:prSet presAssocID="{A6DC8E4C-6607-4697-94E3-D240A2454CD7}" presName="text2" presStyleLbl="fgAcc2" presStyleIdx="3" presStyleCnt="6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D7B2648D-3F5B-46C8-8FFB-595E44E55CBB}" type="pres">
      <dgm:prSet presAssocID="{A6DC8E4C-6607-4697-94E3-D240A2454CD7}" presName="hierChild3" presStyleCnt="0"/>
      <dgm:spPr/>
    </dgm:pt>
    <dgm:pt modelId="{A32CA646-15E2-49C1-87F4-937BC02E5C13}" type="pres">
      <dgm:prSet presAssocID="{5C21F93B-9159-44D0-86B6-299156A048D4}" presName="Name10" presStyleLbl="parChTrans1D2" presStyleIdx="4" presStyleCnt="6"/>
      <dgm:spPr/>
      <dgm:t>
        <a:bodyPr/>
        <a:lstStyle/>
        <a:p>
          <a:endParaRPr lang="tr-TR"/>
        </a:p>
      </dgm:t>
    </dgm:pt>
    <dgm:pt modelId="{CD840B1C-A3DA-4AA7-BE71-763F0F98CAFA}" type="pres">
      <dgm:prSet presAssocID="{99CD709B-2FF2-4151-BC1C-5513CAA8555B}" presName="hierRoot2" presStyleCnt="0"/>
      <dgm:spPr/>
    </dgm:pt>
    <dgm:pt modelId="{F43C0488-88DF-4D52-9AEE-A58AFC0E9BF1}" type="pres">
      <dgm:prSet presAssocID="{99CD709B-2FF2-4151-BC1C-5513CAA8555B}" presName="composite2" presStyleCnt="0"/>
      <dgm:spPr/>
    </dgm:pt>
    <dgm:pt modelId="{5BB40E3E-52FF-446F-BE4C-9419EB18C752}" type="pres">
      <dgm:prSet presAssocID="{99CD709B-2FF2-4151-BC1C-5513CAA8555B}" presName="background2" presStyleLbl="node2" presStyleIdx="4" presStyleCnt="6"/>
      <dgm:spPr/>
    </dgm:pt>
    <dgm:pt modelId="{6598CCDE-1203-4A71-800B-57F6B35ADCF4}" type="pres">
      <dgm:prSet presAssocID="{99CD709B-2FF2-4151-BC1C-5513CAA8555B}" presName="text2" presStyleLbl="fgAcc2" presStyleIdx="4" presStyleCnt="6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58CE06EB-E7BA-47F5-BCB1-1D76DF4178BD}" type="pres">
      <dgm:prSet presAssocID="{99CD709B-2FF2-4151-BC1C-5513CAA8555B}" presName="hierChild3" presStyleCnt="0"/>
      <dgm:spPr/>
    </dgm:pt>
    <dgm:pt modelId="{FD0CBD8C-D491-400B-8BCF-E0574CA810A0}" type="pres">
      <dgm:prSet presAssocID="{71853661-AE73-40E1-8E31-C00058C85773}" presName="Name10" presStyleLbl="parChTrans1D2" presStyleIdx="5" presStyleCnt="6"/>
      <dgm:spPr/>
      <dgm:t>
        <a:bodyPr/>
        <a:lstStyle/>
        <a:p>
          <a:endParaRPr lang="tr-TR"/>
        </a:p>
      </dgm:t>
    </dgm:pt>
    <dgm:pt modelId="{2F7EB9B6-65DD-478F-81A0-0691B92633EC}" type="pres">
      <dgm:prSet presAssocID="{AF19F59D-545C-4890-ABCC-4737A397BAE7}" presName="hierRoot2" presStyleCnt="0"/>
      <dgm:spPr/>
    </dgm:pt>
    <dgm:pt modelId="{AA188467-3D86-4C3B-A988-A6DD876798EA}" type="pres">
      <dgm:prSet presAssocID="{AF19F59D-545C-4890-ABCC-4737A397BAE7}" presName="composite2" presStyleCnt="0"/>
      <dgm:spPr/>
    </dgm:pt>
    <dgm:pt modelId="{BC78AA21-7223-4A4F-8A9C-1E911AA1F6B1}" type="pres">
      <dgm:prSet presAssocID="{AF19F59D-545C-4890-ABCC-4737A397BAE7}" presName="background2" presStyleLbl="node2" presStyleIdx="5" presStyleCnt="6"/>
      <dgm:spPr/>
    </dgm:pt>
    <dgm:pt modelId="{56EC319A-98F5-4C62-B551-B155A5568596}" type="pres">
      <dgm:prSet presAssocID="{AF19F59D-545C-4890-ABCC-4737A397BAE7}" presName="text2" presStyleLbl="fgAcc2" presStyleIdx="5" presStyleCnt="6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FAF51D51-0AE2-4BEF-B9C1-86690D707142}" type="pres">
      <dgm:prSet presAssocID="{AF19F59D-545C-4890-ABCC-4737A397BAE7}" presName="hierChild3" presStyleCnt="0"/>
      <dgm:spPr/>
    </dgm:pt>
    <dgm:pt modelId="{AB3B925D-600A-4010-806F-8CBE977CE601}" type="pres">
      <dgm:prSet presAssocID="{0171E0D8-80F2-4854-B1AE-B7CB91813FFC}" presName="hierRoot1" presStyleCnt="0"/>
      <dgm:spPr/>
    </dgm:pt>
    <dgm:pt modelId="{118C69D6-91E9-4E38-B9FB-E007D5326BB1}" type="pres">
      <dgm:prSet presAssocID="{0171E0D8-80F2-4854-B1AE-B7CB91813FFC}" presName="composite" presStyleCnt="0"/>
      <dgm:spPr/>
    </dgm:pt>
    <dgm:pt modelId="{6E4322BE-08A2-4DCC-8D7D-72EE64B41B79}" type="pres">
      <dgm:prSet presAssocID="{0171E0D8-80F2-4854-B1AE-B7CB91813FFC}" presName="background" presStyleLbl="node0" presStyleIdx="1" presStyleCnt="3"/>
      <dgm:spPr/>
    </dgm:pt>
    <dgm:pt modelId="{2FE04934-3E86-4FF7-B4EB-78BEFD536C86}" type="pres">
      <dgm:prSet presAssocID="{0171E0D8-80F2-4854-B1AE-B7CB91813FFC}" presName="text" presStyleLbl="fgAcc0" presStyleIdx="1" presStyleCnt="3" custLinFactX="17678" custLinFactNeighborX="100000" custLinFactNeighborY="-745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D0C3174F-33D0-42AA-BB3B-E95749ED4647}" type="pres">
      <dgm:prSet presAssocID="{0171E0D8-80F2-4854-B1AE-B7CB91813FFC}" presName="hierChild2" presStyleCnt="0"/>
      <dgm:spPr/>
    </dgm:pt>
    <dgm:pt modelId="{6512647C-3A4D-46E1-BE46-477F7C1607CB}" type="pres">
      <dgm:prSet presAssocID="{6414AE30-20D9-4194-8F9C-9BA6B10A057B}" presName="hierRoot1" presStyleCnt="0"/>
      <dgm:spPr/>
    </dgm:pt>
    <dgm:pt modelId="{7E464E3B-0471-428A-B8FD-CA44D654BBD8}" type="pres">
      <dgm:prSet presAssocID="{6414AE30-20D9-4194-8F9C-9BA6B10A057B}" presName="composite" presStyleCnt="0"/>
      <dgm:spPr/>
    </dgm:pt>
    <dgm:pt modelId="{97997E40-B0FC-43B0-B5D9-41CFEBDB8E94}" type="pres">
      <dgm:prSet presAssocID="{6414AE30-20D9-4194-8F9C-9BA6B10A057B}" presName="background" presStyleLbl="node0" presStyleIdx="2" presStyleCnt="3"/>
      <dgm:spPr/>
    </dgm:pt>
    <dgm:pt modelId="{2B7DDA54-8096-4B55-AF81-34B99E2BF171}" type="pres">
      <dgm:prSet presAssocID="{6414AE30-20D9-4194-8F9C-9BA6B10A057B}" presName="text" presStyleLbl="fgAcc0" presStyleIdx="2" presStyleCnt="3" custLinFactX="-100000" custLinFactNeighborX="-118042" custLinFactNeighborY="-34287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F892D344-CE0A-44F7-A1B8-2EE6EC6EDB10}" type="pres">
      <dgm:prSet presAssocID="{6414AE30-20D9-4194-8F9C-9BA6B10A057B}" presName="hierChild2" presStyleCnt="0"/>
      <dgm:spPr/>
    </dgm:pt>
  </dgm:ptLst>
  <dgm:cxnLst>
    <dgm:cxn modelId="{A9F79A70-D673-4E45-8369-5A4F18C564CC}" srcId="{30F80825-4639-47D9-924A-C01624864988}" destId="{6414AE30-20D9-4194-8F9C-9BA6B10A057B}" srcOrd="2" destOrd="0" parTransId="{651A2157-D3EA-41F8-8467-7188151A95BD}" sibTransId="{A84537DC-B4A5-4B8E-9BB2-1D1EB85C1FEB}"/>
    <dgm:cxn modelId="{EB52BFA8-AB37-428B-802F-1309D9EA24F5}" srcId="{C87D6C39-1282-4AAE-9DBF-6697955049EB}" destId="{C4903C13-7F1A-4190-B249-D13FE10C286C}" srcOrd="0" destOrd="0" parTransId="{CD5396C4-AE92-42A4-822D-8AB39B2F7E55}" sibTransId="{ADE09A73-0F82-486B-8AD0-C14D88910A73}"/>
    <dgm:cxn modelId="{67E3E60E-C76A-47B8-8448-7E5BB985E0A8}" type="presOf" srcId="{99CD709B-2FF2-4151-BC1C-5513CAA8555B}" destId="{6598CCDE-1203-4A71-800B-57F6B35ADCF4}" srcOrd="0" destOrd="0" presId="urn:microsoft.com/office/officeart/2005/8/layout/hierarchy1"/>
    <dgm:cxn modelId="{21D2564B-076E-480A-B37C-B2C6C732BCBC}" srcId="{C87D6C39-1282-4AAE-9DBF-6697955049EB}" destId="{43D409E2-1589-4674-9315-B1DC38C46784}" srcOrd="2" destOrd="0" parTransId="{4A532268-3009-4A43-A429-C64F9D8ED53C}" sibTransId="{41C86C34-56A6-4110-B6C5-0885F951387A}"/>
    <dgm:cxn modelId="{B15D19F8-336D-4AC0-9C6D-5023BBDA8C5B}" srcId="{C87D6C39-1282-4AAE-9DBF-6697955049EB}" destId="{99CD709B-2FF2-4151-BC1C-5513CAA8555B}" srcOrd="4" destOrd="0" parTransId="{5C21F93B-9159-44D0-86B6-299156A048D4}" sibTransId="{3BD63414-FD0E-496E-B345-BB11100D8570}"/>
    <dgm:cxn modelId="{2CDD34F2-5546-4463-89D6-4064ED5A6C1F}" type="presOf" srcId="{0171E0D8-80F2-4854-B1AE-B7CB91813FFC}" destId="{2FE04934-3E86-4FF7-B4EB-78BEFD536C86}" srcOrd="0" destOrd="0" presId="urn:microsoft.com/office/officeart/2005/8/layout/hierarchy1"/>
    <dgm:cxn modelId="{7F94BC1C-4B6A-4FFB-8900-D50AE4971E33}" type="presOf" srcId="{A6DC8E4C-6607-4697-94E3-D240A2454CD7}" destId="{235D9626-775C-4ABA-9248-8CC2615D390B}" srcOrd="0" destOrd="0" presId="urn:microsoft.com/office/officeart/2005/8/layout/hierarchy1"/>
    <dgm:cxn modelId="{E1273E3B-874E-4A9E-B519-6D866432B72D}" srcId="{30F80825-4639-47D9-924A-C01624864988}" destId="{0171E0D8-80F2-4854-B1AE-B7CB91813FFC}" srcOrd="1" destOrd="0" parTransId="{2A14889E-FD74-483D-B87E-DAF9536874EF}" sibTransId="{2F50A88C-B4FF-4B34-A3F0-A6ADDE05070B}"/>
    <dgm:cxn modelId="{F72AAB1E-7875-4378-B768-F46A7AD32A48}" type="presOf" srcId="{4A532268-3009-4A43-A429-C64F9D8ED53C}" destId="{B0988E97-C2AE-4447-9972-C84CEB67EF2F}" srcOrd="0" destOrd="0" presId="urn:microsoft.com/office/officeart/2005/8/layout/hierarchy1"/>
    <dgm:cxn modelId="{0AF913C7-4556-49DD-AFD0-DB468EB3DF88}" type="presOf" srcId="{30F80825-4639-47D9-924A-C01624864988}" destId="{47D2440F-3353-43E0-A198-3E14DB0FB322}" srcOrd="0" destOrd="0" presId="urn:microsoft.com/office/officeart/2005/8/layout/hierarchy1"/>
    <dgm:cxn modelId="{0C1A447F-86ED-4328-9CCE-20945365BF7E}" type="presOf" srcId="{6414AE30-20D9-4194-8F9C-9BA6B10A057B}" destId="{2B7DDA54-8096-4B55-AF81-34B99E2BF171}" srcOrd="0" destOrd="0" presId="urn:microsoft.com/office/officeart/2005/8/layout/hierarchy1"/>
    <dgm:cxn modelId="{0606D533-72A8-413C-9483-F3014ECE19B8}" srcId="{C87D6C39-1282-4AAE-9DBF-6697955049EB}" destId="{E00D0215-80B7-447A-9675-48EDDF8C9093}" srcOrd="1" destOrd="0" parTransId="{DD33A9A9-7221-4661-9C5B-768F0F4CBFA0}" sibTransId="{230F3E0E-481E-41B4-AE15-7F2D22D6CC60}"/>
    <dgm:cxn modelId="{3D200ACF-255D-444D-8DF0-D59C62785880}" type="presOf" srcId="{D4AF6110-C027-43ED-B6BE-C767809499ED}" destId="{6611AD28-4098-4735-B34E-86F77F44BF86}" srcOrd="0" destOrd="0" presId="urn:microsoft.com/office/officeart/2005/8/layout/hierarchy1"/>
    <dgm:cxn modelId="{CA18FD33-C081-4C1B-9375-F2B0B1D96D90}" type="presOf" srcId="{AF19F59D-545C-4890-ABCC-4737A397BAE7}" destId="{56EC319A-98F5-4C62-B551-B155A5568596}" srcOrd="0" destOrd="0" presId="urn:microsoft.com/office/officeart/2005/8/layout/hierarchy1"/>
    <dgm:cxn modelId="{7EE9AD3D-3C85-482D-AB12-17C5C6E6AFC7}" srcId="{C87D6C39-1282-4AAE-9DBF-6697955049EB}" destId="{AF19F59D-545C-4890-ABCC-4737A397BAE7}" srcOrd="5" destOrd="0" parTransId="{71853661-AE73-40E1-8E31-C00058C85773}" sibTransId="{75EFB90A-7E0C-4516-8621-805A404F7DB6}"/>
    <dgm:cxn modelId="{DAF72A2C-8235-458D-9462-803E7FF8337F}" type="presOf" srcId="{C87D6C39-1282-4AAE-9DBF-6697955049EB}" destId="{7D27AABF-17E3-40E6-88D1-3E1347C29E42}" srcOrd="0" destOrd="0" presId="urn:microsoft.com/office/officeart/2005/8/layout/hierarchy1"/>
    <dgm:cxn modelId="{5A639ADF-480F-40FA-BDB4-7FE674DD10F6}" type="presOf" srcId="{DD33A9A9-7221-4661-9C5B-768F0F4CBFA0}" destId="{04687AFC-2C97-4D44-AA77-1F57592B24C7}" srcOrd="0" destOrd="0" presId="urn:microsoft.com/office/officeart/2005/8/layout/hierarchy1"/>
    <dgm:cxn modelId="{3B8B0778-0429-47D2-8F71-8035B874E284}" srcId="{C87D6C39-1282-4AAE-9DBF-6697955049EB}" destId="{A6DC8E4C-6607-4697-94E3-D240A2454CD7}" srcOrd="3" destOrd="0" parTransId="{D4AF6110-C027-43ED-B6BE-C767809499ED}" sibTransId="{2434DD7D-E331-47D9-84D1-79E444B4B483}"/>
    <dgm:cxn modelId="{ABF52E86-303D-4098-BCEF-D1AFA5E19F05}" type="presOf" srcId="{43D409E2-1589-4674-9315-B1DC38C46784}" destId="{57A7BF47-0D70-4E87-B193-9C8E173091A7}" srcOrd="0" destOrd="0" presId="urn:microsoft.com/office/officeart/2005/8/layout/hierarchy1"/>
    <dgm:cxn modelId="{88D90599-CE85-4A30-A20E-6024D0716B29}" type="presOf" srcId="{C4903C13-7F1A-4190-B249-D13FE10C286C}" destId="{92FEBA6D-0043-41AA-BB90-E78B9104A538}" srcOrd="0" destOrd="0" presId="urn:microsoft.com/office/officeart/2005/8/layout/hierarchy1"/>
    <dgm:cxn modelId="{F23E7877-F735-448D-9A6B-FC15FCFCC15A}" srcId="{30F80825-4639-47D9-924A-C01624864988}" destId="{C87D6C39-1282-4AAE-9DBF-6697955049EB}" srcOrd="0" destOrd="0" parTransId="{0202E4D0-6211-4957-8E09-BBACAFA62207}" sibTransId="{76078B6A-B95F-488B-9710-2500DBA5C7FA}"/>
    <dgm:cxn modelId="{32B4C610-AB6C-4B9F-8D09-C713E59D0179}" type="presOf" srcId="{CD5396C4-AE92-42A4-822D-8AB39B2F7E55}" destId="{C5C0458D-AD97-4EAF-B6CD-96E75C3D372D}" srcOrd="0" destOrd="0" presId="urn:microsoft.com/office/officeart/2005/8/layout/hierarchy1"/>
    <dgm:cxn modelId="{853C442C-35C3-434D-9C21-7E8AF7CDEFEA}" type="presOf" srcId="{5C21F93B-9159-44D0-86B6-299156A048D4}" destId="{A32CA646-15E2-49C1-87F4-937BC02E5C13}" srcOrd="0" destOrd="0" presId="urn:microsoft.com/office/officeart/2005/8/layout/hierarchy1"/>
    <dgm:cxn modelId="{E1CA7666-659D-44F3-89D6-37ABE499F76A}" type="presOf" srcId="{E00D0215-80B7-447A-9675-48EDDF8C9093}" destId="{C3F9F255-C158-4C64-B77B-AA6C8CAAAAF4}" srcOrd="0" destOrd="0" presId="urn:microsoft.com/office/officeart/2005/8/layout/hierarchy1"/>
    <dgm:cxn modelId="{C17EE2B4-8A81-46FF-8972-AE3E4977486E}" type="presOf" srcId="{71853661-AE73-40E1-8E31-C00058C85773}" destId="{FD0CBD8C-D491-400B-8BCF-E0574CA810A0}" srcOrd="0" destOrd="0" presId="urn:microsoft.com/office/officeart/2005/8/layout/hierarchy1"/>
    <dgm:cxn modelId="{9CF67B2F-66D4-474B-AD51-13F99197DA60}" type="presParOf" srcId="{47D2440F-3353-43E0-A198-3E14DB0FB322}" destId="{4838B7D9-4020-48B7-85BA-CEB0859EC843}" srcOrd="0" destOrd="0" presId="urn:microsoft.com/office/officeart/2005/8/layout/hierarchy1"/>
    <dgm:cxn modelId="{D777DEA4-1E98-4F28-87EF-288A1D5440AC}" type="presParOf" srcId="{4838B7D9-4020-48B7-85BA-CEB0859EC843}" destId="{CC825F88-9882-4567-8F81-510AA1263E63}" srcOrd="0" destOrd="0" presId="urn:microsoft.com/office/officeart/2005/8/layout/hierarchy1"/>
    <dgm:cxn modelId="{D3E1020C-E6D2-4CF7-AAD6-92B04197D565}" type="presParOf" srcId="{CC825F88-9882-4567-8F81-510AA1263E63}" destId="{377B30E4-A2B1-415D-B652-D6DF1ED0C865}" srcOrd="0" destOrd="0" presId="urn:microsoft.com/office/officeart/2005/8/layout/hierarchy1"/>
    <dgm:cxn modelId="{C0D37647-3EF7-40F7-94EA-8D683C401BF1}" type="presParOf" srcId="{CC825F88-9882-4567-8F81-510AA1263E63}" destId="{7D27AABF-17E3-40E6-88D1-3E1347C29E42}" srcOrd="1" destOrd="0" presId="urn:microsoft.com/office/officeart/2005/8/layout/hierarchy1"/>
    <dgm:cxn modelId="{4C2D2A73-E65D-4F00-9D70-957FEECC99AF}" type="presParOf" srcId="{4838B7D9-4020-48B7-85BA-CEB0859EC843}" destId="{10F1AF41-8580-4792-84DA-07493B775210}" srcOrd="1" destOrd="0" presId="urn:microsoft.com/office/officeart/2005/8/layout/hierarchy1"/>
    <dgm:cxn modelId="{B17519C8-6C23-480A-A5A7-3B63D7F845A5}" type="presParOf" srcId="{10F1AF41-8580-4792-84DA-07493B775210}" destId="{C5C0458D-AD97-4EAF-B6CD-96E75C3D372D}" srcOrd="0" destOrd="0" presId="urn:microsoft.com/office/officeart/2005/8/layout/hierarchy1"/>
    <dgm:cxn modelId="{58724081-13E5-42A6-9E3E-D3908CE9DE23}" type="presParOf" srcId="{10F1AF41-8580-4792-84DA-07493B775210}" destId="{B28C75BF-44FF-401F-9421-64DC65F66E58}" srcOrd="1" destOrd="0" presId="urn:microsoft.com/office/officeart/2005/8/layout/hierarchy1"/>
    <dgm:cxn modelId="{F559784F-B755-4FDD-B1B8-CF1FD6F614D8}" type="presParOf" srcId="{B28C75BF-44FF-401F-9421-64DC65F66E58}" destId="{4C5C41B6-5ED3-4617-87F1-6187A7E4044F}" srcOrd="0" destOrd="0" presId="urn:microsoft.com/office/officeart/2005/8/layout/hierarchy1"/>
    <dgm:cxn modelId="{74AF81B0-3C61-4261-B0E3-5D5750335E87}" type="presParOf" srcId="{4C5C41B6-5ED3-4617-87F1-6187A7E4044F}" destId="{F5B584D8-865E-423D-BE4A-6A1E9EF310A7}" srcOrd="0" destOrd="0" presId="urn:microsoft.com/office/officeart/2005/8/layout/hierarchy1"/>
    <dgm:cxn modelId="{ECE060F7-5E9E-4FF4-B3B3-E6FC36EBA8B2}" type="presParOf" srcId="{4C5C41B6-5ED3-4617-87F1-6187A7E4044F}" destId="{92FEBA6D-0043-41AA-BB90-E78B9104A538}" srcOrd="1" destOrd="0" presId="urn:microsoft.com/office/officeart/2005/8/layout/hierarchy1"/>
    <dgm:cxn modelId="{53C7B7F2-F899-4BB5-B349-FF4A563482CE}" type="presParOf" srcId="{B28C75BF-44FF-401F-9421-64DC65F66E58}" destId="{347B04E5-BFBB-482A-8A0F-EE5B4C7AF6EF}" srcOrd="1" destOrd="0" presId="urn:microsoft.com/office/officeart/2005/8/layout/hierarchy1"/>
    <dgm:cxn modelId="{1F44B3D3-DDAF-4FDA-9775-52197CA6C300}" type="presParOf" srcId="{10F1AF41-8580-4792-84DA-07493B775210}" destId="{04687AFC-2C97-4D44-AA77-1F57592B24C7}" srcOrd="2" destOrd="0" presId="urn:microsoft.com/office/officeart/2005/8/layout/hierarchy1"/>
    <dgm:cxn modelId="{FDDB137F-2F72-4109-8F7C-7269BD15787A}" type="presParOf" srcId="{10F1AF41-8580-4792-84DA-07493B775210}" destId="{85B0BE53-E2B4-4DA1-9D97-44872EAEC7D0}" srcOrd="3" destOrd="0" presId="urn:microsoft.com/office/officeart/2005/8/layout/hierarchy1"/>
    <dgm:cxn modelId="{3A5E20BE-660A-47F0-85F9-95277ADC8D6E}" type="presParOf" srcId="{85B0BE53-E2B4-4DA1-9D97-44872EAEC7D0}" destId="{F5DAACF6-3496-43F3-9CCC-B21FB23E0BC2}" srcOrd="0" destOrd="0" presId="urn:microsoft.com/office/officeart/2005/8/layout/hierarchy1"/>
    <dgm:cxn modelId="{E78F506E-F1DE-4103-B6D5-B5B0B3E09B57}" type="presParOf" srcId="{F5DAACF6-3496-43F3-9CCC-B21FB23E0BC2}" destId="{93E9F04B-2E49-488B-829F-F296C588061D}" srcOrd="0" destOrd="0" presId="urn:microsoft.com/office/officeart/2005/8/layout/hierarchy1"/>
    <dgm:cxn modelId="{6E49C759-5933-4AAB-AB02-5FF7A8EF6BC6}" type="presParOf" srcId="{F5DAACF6-3496-43F3-9CCC-B21FB23E0BC2}" destId="{C3F9F255-C158-4C64-B77B-AA6C8CAAAAF4}" srcOrd="1" destOrd="0" presId="urn:microsoft.com/office/officeart/2005/8/layout/hierarchy1"/>
    <dgm:cxn modelId="{836ACE67-B634-4EB2-BB14-75AC74A7D549}" type="presParOf" srcId="{85B0BE53-E2B4-4DA1-9D97-44872EAEC7D0}" destId="{1C259652-0CFF-48DA-904D-8BFCEDC6A1DF}" srcOrd="1" destOrd="0" presId="urn:microsoft.com/office/officeart/2005/8/layout/hierarchy1"/>
    <dgm:cxn modelId="{178AF346-B26A-46E0-96CF-89EBBBB50520}" type="presParOf" srcId="{10F1AF41-8580-4792-84DA-07493B775210}" destId="{B0988E97-C2AE-4447-9972-C84CEB67EF2F}" srcOrd="4" destOrd="0" presId="urn:microsoft.com/office/officeart/2005/8/layout/hierarchy1"/>
    <dgm:cxn modelId="{DB4B2A0A-08B1-481D-86CF-0644B449E6CD}" type="presParOf" srcId="{10F1AF41-8580-4792-84DA-07493B775210}" destId="{DF45361F-F876-4C3D-A761-53C48427F341}" srcOrd="5" destOrd="0" presId="urn:microsoft.com/office/officeart/2005/8/layout/hierarchy1"/>
    <dgm:cxn modelId="{913A498D-9AA8-4508-A365-7EBA0CF35EEE}" type="presParOf" srcId="{DF45361F-F876-4C3D-A761-53C48427F341}" destId="{86279942-1CC7-4664-9E1C-5618D48A6E82}" srcOrd="0" destOrd="0" presId="urn:microsoft.com/office/officeart/2005/8/layout/hierarchy1"/>
    <dgm:cxn modelId="{F872C601-FE70-42AE-8435-6129C0E9C7F7}" type="presParOf" srcId="{86279942-1CC7-4664-9E1C-5618D48A6E82}" destId="{55A01D97-9B5A-4E49-83AD-484E686BB3EF}" srcOrd="0" destOrd="0" presId="urn:microsoft.com/office/officeart/2005/8/layout/hierarchy1"/>
    <dgm:cxn modelId="{0CAF462F-F6C8-4651-A1F1-9CD1E6DA367E}" type="presParOf" srcId="{86279942-1CC7-4664-9E1C-5618D48A6E82}" destId="{57A7BF47-0D70-4E87-B193-9C8E173091A7}" srcOrd="1" destOrd="0" presId="urn:microsoft.com/office/officeart/2005/8/layout/hierarchy1"/>
    <dgm:cxn modelId="{857E26EF-68A9-429E-8967-2231F28B8B99}" type="presParOf" srcId="{DF45361F-F876-4C3D-A761-53C48427F341}" destId="{C8FF49F5-5230-41B5-8E83-E4A7D7CAB9CA}" srcOrd="1" destOrd="0" presId="urn:microsoft.com/office/officeart/2005/8/layout/hierarchy1"/>
    <dgm:cxn modelId="{B918C902-6E0A-4E14-B00F-6FAD5D1DE195}" type="presParOf" srcId="{10F1AF41-8580-4792-84DA-07493B775210}" destId="{6611AD28-4098-4735-B34E-86F77F44BF86}" srcOrd="6" destOrd="0" presId="urn:microsoft.com/office/officeart/2005/8/layout/hierarchy1"/>
    <dgm:cxn modelId="{1071B5DA-4096-4857-989F-D7A9F343FC9D}" type="presParOf" srcId="{10F1AF41-8580-4792-84DA-07493B775210}" destId="{51C15F8A-C9A0-438E-993A-E768787A6D88}" srcOrd="7" destOrd="0" presId="urn:microsoft.com/office/officeart/2005/8/layout/hierarchy1"/>
    <dgm:cxn modelId="{37C70FC5-9D47-4A0C-8A93-04DDE74A97B8}" type="presParOf" srcId="{51C15F8A-C9A0-438E-993A-E768787A6D88}" destId="{E5E9B58E-88DD-444A-ADC7-0DA8F50271AF}" srcOrd="0" destOrd="0" presId="urn:microsoft.com/office/officeart/2005/8/layout/hierarchy1"/>
    <dgm:cxn modelId="{B54921D6-3B62-47CE-9D4C-AA7E5C3DE656}" type="presParOf" srcId="{E5E9B58E-88DD-444A-ADC7-0DA8F50271AF}" destId="{A67D49FC-D53F-47C9-8993-9778EC525E22}" srcOrd="0" destOrd="0" presId="urn:microsoft.com/office/officeart/2005/8/layout/hierarchy1"/>
    <dgm:cxn modelId="{72570D16-163F-4F7D-A082-0C9660084EDA}" type="presParOf" srcId="{E5E9B58E-88DD-444A-ADC7-0DA8F50271AF}" destId="{235D9626-775C-4ABA-9248-8CC2615D390B}" srcOrd="1" destOrd="0" presId="urn:microsoft.com/office/officeart/2005/8/layout/hierarchy1"/>
    <dgm:cxn modelId="{3E27D923-D65D-4A40-A128-50D5002B768A}" type="presParOf" srcId="{51C15F8A-C9A0-438E-993A-E768787A6D88}" destId="{D7B2648D-3F5B-46C8-8FFB-595E44E55CBB}" srcOrd="1" destOrd="0" presId="urn:microsoft.com/office/officeart/2005/8/layout/hierarchy1"/>
    <dgm:cxn modelId="{BBC4DB4D-0FAF-4D55-8669-BAD0B5AD2509}" type="presParOf" srcId="{10F1AF41-8580-4792-84DA-07493B775210}" destId="{A32CA646-15E2-49C1-87F4-937BC02E5C13}" srcOrd="8" destOrd="0" presId="urn:microsoft.com/office/officeart/2005/8/layout/hierarchy1"/>
    <dgm:cxn modelId="{3778AF15-750D-4EC0-B1BC-418CFCEED6A5}" type="presParOf" srcId="{10F1AF41-8580-4792-84DA-07493B775210}" destId="{CD840B1C-A3DA-4AA7-BE71-763F0F98CAFA}" srcOrd="9" destOrd="0" presId="urn:microsoft.com/office/officeart/2005/8/layout/hierarchy1"/>
    <dgm:cxn modelId="{C90017BD-A346-4388-A7DA-CEEB5C014ABB}" type="presParOf" srcId="{CD840B1C-A3DA-4AA7-BE71-763F0F98CAFA}" destId="{F43C0488-88DF-4D52-9AEE-A58AFC0E9BF1}" srcOrd="0" destOrd="0" presId="urn:microsoft.com/office/officeart/2005/8/layout/hierarchy1"/>
    <dgm:cxn modelId="{744AE193-0C59-4AF8-9290-2653489707F2}" type="presParOf" srcId="{F43C0488-88DF-4D52-9AEE-A58AFC0E9BF1}" destId="{5BB40E3E-52FF-446F-BE4C-9419EB18C752}" srcOrd="0" destOrd="0" presId="urn:microsoft.com/office/officeart/2005/8/layout/hierarchy1"/>
    <dgm:cxn modelId="{BC9F234D-806B-472E-AB87-0415FE4A3D71}" type="presParOf" srcId="{F43C0488-88DF-4D52-9AEE-A58AFC0E9BF1}" destId="{6598CCDE-1203-4A71-800B-57F6B35ADCF4}" srcOrd="1" destOrd="0" presId="urn:microsoft.com/office/officeart/2005/8/layout/hierarchy1"/>
    <dgm:cxn modelId="{90BC2697-D865-4247-9467-84000161E15F}" type="presParOf" srcId="{CD840B1C-A3DA-4AA7-BE71-763F0F98CAFA}" destId="{58CE06EB-E7BA-47F5-BCB1-1D76DF4178BD}" srcOrd="1" destOrd="0" presId="urn:microsoft.com/office/officeart/2005/8/layout/hierarchy1"/>
    <dgm:cxn modelId="{933A9FA1-487C-4FD9-9299-66D9226D2C42}" type="presParOf" srcId="{10F1AF41-8580-4792-84DA-07493B775210}" destId="{FD0CBD8C-D491-400B-8BCF-E0574CA810A0}" srcOrd="10" destOrd="0" presId="urn:microsoft.com/office/officeart/2005/8/layout/hierarchy1"/>
    <dgm:cxn modelId="{56E178A0-A0B3-45F1-BD83-8B6F0AA0F25F}" type="presParOf" srcId="{10F1AF41-8580-4792-84DA-07493B775210}" destId="{2F7EB9B6-65DD-478F-81A0-0691B92633EC}" srcOrd="11" destOrd="0" presId="urn:microsoft.com/office/officeart/2005/8/layout/hierarchy1"/>
    <dgm:cxn modelId="{39E89D3D-43F9-4653-987E-2A2819730E2F}" type="presParOf" srcId="{2F7EB9B6-65DD-478F-81A0-0691B92633EC}" destId="{AA188467-3D86-4C3B-A988-A6DD876798EA}" srcOrd="0" destOrd="0" presId="urn:microsoft.com/office/officeart/2005/8/layout/hierarchy1"/>
    <dgm:cxn modelId="{D80C6160-DD95-4ABD-BD59-BC2A49570DF1}" type="presParOf" srcId="{AA188467-3D86-4C3B-A988-A6DD876798EA}" destId="{BC78AA21-7223-4A4F-8A9C-1E911AA1F6B1}" srcOrd="0" destOrd="0" presId="urn:microsoft.com/office/officeart/2005/8/layout/hierarchy1"/>
    <dgm:cxn modelId="{14CEB559-83F9-4CA3-8730-73A5CEDC6B43}" type="presParOf" srcId="{AA188467-3D86-4C3B-A988-A6DD876798EA}" destId="{56EC319A-98F5-4C62-B551-B155A5568596}" srcOrd="1" destOrd="0" presId="urn:microsoft.com/office/officeart/2005/8/layout/hierarchy1"/>
    <dgm:cxn modelId="{0407A9EE-B215-4018-A477-867E51791565}" type="presParOf" srcId="{2F7EB9B6-65DD-478F-81A0-0691B92633EC}" destId="{FAF51D51-0AE2-4BEF-B9C1-86690D707142}" srcOrd="1" destOrd="0" presId="urn:microsoft.com/office/officeart/2005/8/layout/hierarchy1"/>
    <dgm:cxn modelId="{A2BA758D-2D32-4C77-9609-2F445DAC0689}" type="presParOf" srcId="{47D2440F-3353-43E0-A198-3E14DB0FB322}" destId="{AB3B925D-600A-4010-806F-8CBE977CE601}" srcOrd="1" destOrd="0" presId="urn:microsoft.com/office/officeart/2005/8/layout/hierarchy1"/>
    <dgm:cxn modelId="{EE4D3E25-EA12-46C0-B1C4-8ABE70CC862E}" type="presParOf" srcId="{AB3B925D-600A-4010-806F-8CBE977CE601}" destId="{118C69D6-91E9-4E38-B9FB-E007D5326BB1}" srcOrd="0" destOrd="0" presId="urn:microsoft.com/office/officeart/2005/8/layout/hierarchy1"/>
    <dgm:cxn modelId="{DAD2FE4F-62A8-46D4-B5AB-4709DAFD04C5}" type="presParOf" srcId="{118C69D6-91E9-4E38-B9FB-E007D5326BB1}" destId="{6E4322BE-08A2-4DCC-8D7D-72EE64B41B79}" srcOrd="0" destOrd="0" presId="urn:microsoft.com/office/officeart/2005/8/layout/hierarchy1"/>
    <dgm:cxn modelId="{BCC38FD2-2454-4E66-9725-66CA0160B3B7}" type="presParOf" srcId="{118C69D6-91E9-4E38-B9FB-E007D5326BB1}" destId="{2FE04934-3E86-4FF7-B4EB-78BEFD536C86}" srcOrd="1" destOrd="0" presId="urn:microsoft.com/office/officeart/2005/8/layout/hierarchy1"/>
    <dgm:cxn modelId="{7C0C80FF-9B70-433C-9736-C8B0D560E0E9}" type="presParOf" srcId="{AB3B925D-600A-4010-806F-8CBE977CE601}" destId="{D0C3174F-33D0-42AA-BB3B-E95749ED4647}" srcOrd="1" destOrd="0" presId="urn:microsoft.com/office/officeart/2005/8/layout/hierarchy1"/>
    <dgm:cxn modelId="{7AD81AA0-7FC9-46A4-913F-B15FC75893CA}" type="presParOf" srcId="{47D2440F-3353-43E0-A198-3E14DB0FB322}" destId="{6512647C-3A4D-46E1-BE46-477F7C1607CB}" srcOrd="2" destOrd="0" presId="urn:microsoft.com/office/officeart/2005/8/layout/hierarchy1"/>
    <dgm:cxn modelId="{E0017F11-39F4-40CD-972A-AEADD32E88D4}" type="presParOf" srcId="{6512647C-3A4D-46E1-BE46-477F7C1607CB}" destId="{7E464E3B-0471-428A-B8FD-CA44D654BBD8}" srcOrd="0" destOrd="0" presId="urn:microsoft.com/office/officeart/2005/8/layout/hierarchy1"/>
    <dgm:cxn modelId="{40AFF7CB-A075-47A1-8BCD-F1D7AB58994A}" type="presParOf" srcId="{7E464E3B-0471-428A-B8FD-CA44D654BBD8}" destId="{97997E40-B0FC-43B0-B5D9-41CFEBDB8E94}" srcOrd="0" destOrd="0" presId="urn:microsoft.com/office/officeart/2005/8/layout/hierarchy1"/>
    <dgm:cxn modelId="{570E3E3F-35D7-4DE3-A83D-4A4EB4821135}" type="presParOf" srcId="{7E464E3B-0471-428A-B8FD-CA44D654BBD8}" destId="{2B7DDA54-8096-4B55-AF81-34B99E2BF171}" srcOrd="1" destOrd="0" presId="urn:microsoft.com/office/officeart/2005/8/layout/hierarchy1"/>
    <dgm:cxn modelId="{24BBB6A9-156C-4789-A058-DE9630037BBC}" type="presParOf" srcId="{6512647C-3A4D-46E1-BE46-477F7C1607CB}" destId="{F892D344-CE0A-44F7-A1B8-2EE6EC6EDB1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754BB1-AFF3-4197-90C8-451DD95998D5}">
      <dsp:nvSpPr>
        <dsp:cNvPr id="0" name=""/>
        <dsp:cNvSpPr/>
      </dsp:nvSpPr>
      <dsp:spPr>
        <a:xfrm>
          <a:off x="1397" y="0"/>
          <a:ext cx="2174159" cy="44721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/>
            <a:t>Ticaret Bakanlığı ile Koordineli Olarak Gümrüklü Sahalarda Denetim-Dosya İnceleme</a:t>
          </a:r>
          <a:endParaRPr lang="tr-TR" sz="1800" kern="1200" dirty="0"/>
        </a:p>
      </dsp:txBody>
      <dsp:txXfrm>
        <a:off x="1397" y="1788862"/>
        <a:ext cx="2174159" cy="1788862"/>
      </dsp:txXfrm>
    </dsp:sp>
    <dsp:sp modelId="{2A2C6B65-4362-4B8E-8FB4-D2453F53DF29}">
      <dsp:nvSpPr>
        <dsp:cNvPr id="0" name=""/>
        <dsp:cNvSpPr/>
      </dsp:nvSpPr>
      <dsp:spPr>
        <a:xfrm>
          <a:off x="343863" y="268329"/>
          <a:ext cx="1489227" cy="1489227"/>
        </a:xfrm>
        <a:prstGeom prst="ellipse">
          <a:avLst/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12500" b="125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293685-18E4-4899-834D-748AE13D098D}">
      <dsp:nvSpPr>
        <dsp:cNvPr id="0" name=""/>
        <dsp:cNvSpPr/>
      </dsp:nvSpPr>
      <dsp:spPr>
        <a:xfrm>
          <a:off x="2240782" y="0"/>
          <a:ext cx="2174159" cy="44721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/>
            <a:t>Uygunluk Değerlendirme, Laboratuvar ve Test Hizmetleri</a:t>
          </a:r>
          <a:endParaRPr lang="tr-TR" sz="1800" kern="1200" dirty="0"/>
        </a:p>
      </dsp:txBody>
      <dsp:txXfrm>
        <a:off x="2240782" y="1788862"/>
        <a:ext cx="2174159" cy="1788862"/>
      </dsp:txXfrm>
    </dsp:sp>
    <dsp:sp modelId="{38F72EB5-6901-42EE-8086-38413A1E14FC}">
      <dsp:nvSpPr>
        <dsp:cNvPr id="0" name=""/>
        <dsp:cNvSpPr/>
      </dsp:nvSpPr>
      <dsp:spPr>
        <a:xfrm>
          <a:off x="2583248" y="268329"/>
          <a:ext cx="1489227" cy="1489227"/>
        </a:xfrm>
        <a:prstGeom prst="ellipse">
          <a:avLst/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12500" b="125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4EC842-E329-4382-9164-91869126951F}">
      <dsp:nvSpPr>
        <dsp:cNvPr id="0" name=""/>
        <dsp:cNvSpPr/>
      </dsp:nvSpPr>
      <dsp:spPr>
        <a:xfrm>
          <a:off x="4480166" y="0"/>
          <a:ext cx="2174159" cy="44721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/>
            <a:t>Heyetler Aracılığı ile Raporlama, Gerekli Durumlarda Bakanlığa Geri Bildirim</a:t>
          </a:r>
          <a:endParaRPr lang="tr-TR" sz="1800" kern="1200" dirty="0"/>
        </a:p>
      </dsp:txBody>
      <dsp:txXfrm>
        <a:off x="4480166" y="1788862"/>
        <a:ext cx="2174159" cy="1788862"/>
      </dsp:txXfrm>
    </dsp:sp>
    <dsp:sp modelId="{8945BCA4-6F70-4656-A211-8DC6AEB76777}">
      <dsp:nvSpPr>
        <dsp:cNvPr id="0" name=""/>
        <dsp:cNvSpPr/>
      </dsp:nvSpPr>
      <dsp:spPr>
        <a:xfrm>
          <a:off x="4822632" y="268329"/>
          <a:ext cx="1489227" cy="1489227"/>
        </a:xfrm>
        <a:prstGeom prst="ellipse">
          <a:avLst/>
        </a:prstGeom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A3D29F-8815-40FB-8539-13E9C4160A13}">
      <dsp:nvSpPr>
        <dsp:cNvPr id="0" name=""/>
        <dsp:cNvSpPr/>
      </dsp:nvSpPr>
      <dsp:spPr>
        <a:xfrm>
          <a:off x="266228" y="3577724"/>
          <a:ext cx="6123266" cy="670823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DC9508-B1EC-430C-8BBF-EEA561FB1339}">
      <dsp:nvSpPr>
        <dsp:cNvPr id="0" name=""/>
        <dsp:cNvSpPr/>
      </dsp:nvSpPr>
      <dsp:spPr>
        <a:xfrm>
          <a:off x="4465656" y="1561"/>
          <a:ext cx="875934" cy="8759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kern="1200" dirty="0" smtClean="0"/>
            <a:t>Ürünün Gümrük Bölgesine Girişi</a:t>
          </a:r>
          <a:endParaRPr lang="tr-TR" sz="1100" kern="1200" dirty="0"/>
        </a:p>
      </dsp:txBody>
      <dsp:txXfrm>
        <a:off x="4465656" y="1561"/>
        <a:ext cx="875934" cy="875934"/>
      </dsp:txXfrm>
    </dsp:sp>
    <dsp:sp modelId="{98AB58C4-1F69-4B40-B59D-E00BFAC24436}">
      <dsp:nvSpPr>
        <dsp:cNvPr id="0" name=""/>
        <dsp:cNvSpPr/>
      </dsp:nvSpPr>
      <dsp:spPr>
        <a:xfrm>
          <a:off x="1731681" y="48197"/>
          <a:ext cx="4536250" cy="4536250"/>
        </a:xfrm>
        <a:prstGeom prst="circularArrow">
          <a:avLst>
            <a:gd name="adj1" fmla="val 3765"/>
            <a:gd name="adj2" fmla="val 234951"/>
            <a:gd name="adj3" fmla="val 19826439"/>
            <a:gd name="adj4" fmla="val 18606043"/>
            <a:gd name="adj5" fmla="val 439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31B6BC-C677-4FD9-83BA-02354A905EDB}">
      <dsp:nvSpPr>
        <dsp:cNvPr id="0" name=""/>
        <dsp:cNvSpPr/>
      </dsp:nvSpPr>
      <dsp:spPr>
        <a:xfrm>
          <a:off x="5592696" y="1414825"/>
          <a:ext cx="875934" cy="8759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kern="1200" dirty="0" smtClean="0"/>
            <a:t>Gümrükte İlk Denetim</a:t>
          </a:r>
          <a:endParaRPr lang="tr-TR" sz="1100" kern="1200" dirty="0"/>
        </a:p>
      </dsp:txBody>
      <dsp:txXfrm>
        <a:off x="5592696" y="1414825"/>
        <a:ext cx="875934" cy="875934"/>
      </dsp:txXfrm>
    </dsp:sp>
    <dsp:sp modelId="{420852A6-DC82-4F89-9AC0-1CADBC357619}">
      <dsp:nvSpPr>
        <dsp:cNvPr id="0" name=""/>
        <dsp:cNvSpPr/>
      </dsp:nvSpPr>
      <dsp:spPr>
        <a:xfrm>
          <a:off x="1731681" y="48197"/>
          <a:ext cx="4536250" cy="4536250"/>
        </a:xfrm>
        <a:prstGeom prst="circularArrow">
          <a:avLst>
            <a:gd name="adj1" fmla="val 3765"/>
            <a:gd name="adj2" fmla="val 234951"/>
            <a:gd name="adj3" fmla="val 1229563"/>
            <a:gd name="adj4" fmla="val 21557812"/>
            <a:gd name="adj5" fmla="val 439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63A720-89ED-4599-A58E-2A7123A634C8}">
      <dsp:nvSpPr>
        <dsp:cNvPr id="0" name=""/>
        <dsp:cNvSpPr/>
      </dsp:nvSpPr>
      <dsp:spPr>
        <a:xfrm>
          <a:off x="5190460" y="3177137"/>
          <a:ext cx="875934" cy="8759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kern="1200" dirty="0" smtClean="0"/>
            <a:t>TAREKS Sistemi Kontrol</a:t>
          </a:r>
          <a:endParaRPr lang="tr-TR" sz="1100" kern="1200" dirty="0"/>
        </a:p>
      </dsp:txBody>
      <dsp:txXfrm>
        <a:off x="5190460" y="3177137"/>
        <a:ext cx="875934" cy="875934"/>
      </dsp:txXfrm>
    </dsp:sp>
    <dsp:sp modelId="{7E74094F-9E94-4443-BD68-78D8A275A5A8}">
      <dsp:nvSpPr>
        <dsp:cNvPr id="0" name=""/>
        <dsp:cNvSpPr/>
      </dsp:nvSpPr>
      <dsp:spPr>
        <a:xfrm>
          <a:off x="1731681" y="48197"/>
          <a:ext cx="4536250" cy="4536250"/>
        </a:xfrm>
        <a:prstGeom prst="circularArrow">
          <a:avLst>
            <a:gd name="adj1" fmla="val 3765"/>
            <a:gd name="adj2" fmla="val 234951"/>
            <a:gd name="adj3" fmla="val 4369333"/>
            <a:gd name="adj4" fmla="val 3308363"/>
            <a:gd name="adj5" fmla="val 439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28711B-3757-47AE-8057-98B3CF8B9A5B}">
      <dsp:nvSpPr>
        <dsp:cNvPr id="0" name=""/>
        <dsp:cNvSpPr/>
      </dsp:nvSpPr>
      <dsp:spPr>
        <a:xfrm>
          <a:off x="3521941" y="3961439"/>
          <a:ext cx="955731" cy="8759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kern="1200" dirty="0" smtClean="0"/>
            <a:t>Başvurunun TAREKS Üzerinden TSE’ye Yönlendirilmesi</a:t>
          </a:r>
          <a:endParaRPr lang="tr-TR" sz="1000" kern="1200" dirty="0"/>
        </a:p>
      </dsp:txBody>
      <dsp:txXfrm>
        <a:off x="3521941" y="3961439"/>
        <a:ext cx="955731" cy="875934"/>
      </dsp:txXfrm>
    </dsp:sp>
    <dsp:sp modelId="{0368BE66-ADFA-4CA5-AC7A-F25D67E3AD95}">
      <dsp:nvSpPr>
        <dsp:cNvPr id="0" name=""/>
        <dsp:cNvSpPr/>
      </dsp:nvSpPr>
      <dsp:spPr>
        <a:xfrm>
          <a:off x="1731681" y="48197"/>
          <a:ext cx="4536250" cy="4536250"/>
        </a:xfrm>
        <a:prstGeom prst="circularArrow">
          <a:avLst>
            <a:gd name="adj1" fmla="val 3765"/>
            <a:gd name="adj2" fmla="val 234951"/>
            <a:gd name="adj3" fmla="val 7175963"/>
            <a:gd name="adj4" fmla="val 6195716"/>
            <a:gd name="adj5" fmla="val 439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3FAF34-7F57-4FAD-B2C8-B110CBAEDC5B}">
      <dsp:nvSpPr>
        <dsp:cNvPr id="0" name=""/>
        <dsp:cNvSpPr/>
      </dsp:nvSpPr>
      <dsp:spPr>
        <a:xfrm>
          <a:off x="1672650" y="3177137"/>
          <a:ext cx="1397071" cy="8759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50" kern="1200" dirty="0" smtClean="0"/>
            <a:t>TSE Tarafından Gümrükte İncelemenin Gerçekleştirilmesi. Gerektiği Takdirde Teste Yönlendirme</a:t>
          </a:r>
          <a:endParaRPr lang="tr-TR" sz="1050" kern="1200" dirty="0"/>
        </a:p>
      </dsp:txBody>
      <dsp:txXfrm>
        <a:off x="1672650" y="3177137"/>
        <a:ext cx="1397071" cy="875934"/>
      </dsp:txXfrm>
    </dsp:sp>
    <dsp:sp modelId="{A3097BFC-EA9F-47E3-94BA-C5446B721E46}">
      <dsp:nvSpPr>
        <dsp:cNvPr id="0" name=""/>
        <dsp:cNvSpPr/>
      </dsp:nvSpPr>
      <dsp:spPr>
        <a:xfrm>
          <a:off x="1731681" y="48197"/>
          <a:ext cx="4536250" cy="4536250"/>
        </a:xfrm>
        <a:prstGeom prst="circularArrow">
          <a:avLst>
            <a:gd name="adj1" fmla="val 3765"/>
            <a:gd name="adj2" fmla="val 234951"/>
            <a:gd name="adj3" fmla="val 10607237"/>
            <a:gd name="adj4" fmla="val 9335487"/>
            <a:gd name="adj5" fmla="val 439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ED4953-DC99-4C32-A07E-106EC1BEA195}">
      <dsp:nvSpPr>
        <dsp:cNvPr id="0" name=""/>
        <dsp:cNvSpPr/>
      </dsp:nvSpPr>
      <dsp:spPr>
        <a:xfrm>
          <a:off x="1530983" y="1414825"/>
          <a:ext cx="875934" cy="8759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kern="1200" dirty="0" smtClean="0"/>
            <a:t>TSE Laboratuvarlarında Gerekli Testlerin Yapılması</a:t>
          </a:r>
          <a:endParaRPr lang="tr-TR" sz="1100" kern="1200" dirty="0"/>
        </a:p>
      </dsp:txBody>
      <dsp:txXfrm>
        <a:off x="1530983" y="1414825"/>
        <a:ext cx="875934" cy="875934"/>
      </dsp:txXfrm>
    </dsp:sp>
    <dsp:sp modelId="{B96EB495-7E91-4CD3-83D2-6B70907263C9}">
      <dsp:nvSpPr>
        <dsp:cNvPr id="0" name=""/>
        <dsp:cNvSpPr/>
      </dsp:nvSpPr>
      <dsp:spPr>
        <a:xfrm>
          <a:off x="1731681" y="48197"/>
          <a:ext cx="4536250" cy="4536250"/>
        </a:xfrm>
        <a:prstGeom prst="circularArrow">
          <a:avLst>
            <a:gd name="adj1" fmla="val 3765"/>
            <a:gd name="adj2" fmla="val 234951"/>
            <a:gd name="adj3" fmla="val 13475222"/>
            <a:gd name="adj4" fmla="val 12338610"/>
            <a:gd name="adj5" fmla="val 439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019916-FE03-495E-850A-52391AB32F24}">
      <dsp:nvSpPr>
        <dsp:cNvPr id="0" name=""/>
        <dsp:cNvSpPr/>
      </dsp:nvSpPr>
      <dsp:spPr>
        <a:xfrm>
          <a:off x="2619591" y="1561"/>
          <a:ext cx="952797" cy="8759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50" kern="1200" dirty="0" smtClean="0"/>
            <a:t>Laboratuvar Test Sonucu, TSE Kurul İncelemesi, Nihai Raporun Düzenlenmesi</a:t>
          </a:r>
          <a:endParaRPr lang="tr-TR" sz="1050" kern="1200" dirty="0"/>
        </a:p>
      </dsp:txBody>
      <dsp:txXfrm>
        <a:off x="2619591" y="1561"/>
        <a:ext cx="952797" cy="875934"/>
      </dsp:txXfrm>
    </dsp:sp>
    <dsp:sp modelId="{E824EDC8-3298-41D0-BAC5-548F89938DA5}">
      <dsp:nvSpPr>
        <dsp:cNvPr id="0" name=""/>
        <dsp:cNvSpPr/>
      </dsp:nvSpPr>
      <dsp:spPr>
        <a:xfrm>
          <a:off x="1731681" y="48197"/>
          <a:ext cx="4536250" cy="4536250"/>
        </a:xfrm>
        <a:prstGeom prst="circularArrow">
          <a:avLst>
            <a:gd name="adj1" fmla="val 3765"/>
            <a:gd name="adj2" fmla="val 234951"/>
            <a:gd name="adj3" fmla="val 16740405"/>
            <a:gd name="adj4" fmla="val 15489580"/>
            <a:gd name="adj5" fmla="val 439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D1385C-1674-4CE3-BF3E-B73AB4C90E57}">
      <dsp:nvSpPr>
        <dsp:cNvPr id="0" name=""/>
        <dsp:cNvSpPr/>
      </dsp:nvSpPr>
      <dsp:spPr>
        <a:xfrm>
          <a:off x="2788562" y="1171596"/>
          <a:ext cx="2715859" cy="271585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100" u="sng" kern="1200" dirty="0" smtClean="0">
              <a:solidFill>
                <a:srgbClr val="FF0000"/>
              </a:solidFill>
            </a:rPr>
            <a:t>NİHAİ</a:t>
          </a:r>
        </a:p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100" u="sng" kern="1200" dirty="0" smtClean="0">
              <a:solidFill>
                <a:srgbClr val="FF0000"/>
              </a:solidFill>
            </a:rPr>
            <a:t>TÜKETİCİ!!!</a:t>
          </a:r>
          <a:endParaRPr lang="tr-TR" sz="3100" u="sng" kern="1200" dirty="0">
            <a:solidFill>
              <a:srgbClr val="FF0000"/>
            </a:solidFill>
          </a:endParaRPr>
        </a:p>
      </dsp:txBody>
      <dsp:txXfrm>
        <a:off x="3186290" y="1569324"/>
        <a:ext cx="1920403" cy="1920403"/>
      </dsp:txXfrm>
    </dsp:sp>
    <dsp:sp modelId="{4F0D7CCD-D892-4D80-AFEB-61B79DABF032}">
      <dsp:nvSpPr>
        <dsp:cNvPr id="0" name=""/>
        <dsp:cNvSpPr/>
      </dsp:nvSpPr>
      <dsp:spPr>
        <a:xfrm>
          <a:off x="3467527" y="83790"/>
          <a:ext cx="1357929" cy="135792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/>
            <a:t>T.C. Ticaret Bakanlığı</a:t>
          </a:r>
          <a:endParaRPr lang="tr-TR" sz="1600" kern="1200" dirty="0"/>
        </a:p>
      </dsp:txBody>
      <dsp:txXfrm>
        <a:off x="3666391" y="282654"/>
        <a:ext cx="960201" cy="960201"/>
      </dsp:txXfrm>
    </dsp:sp>
    <dsp:sp modelId="{C8D3570E-FEEF-4E27-A081-77CEB6A93CEE}">
      <dsp:nvSpPr>
        <dsp:cNvPr id="0" name=""/>
        <dsp:cNvSpPr/>
      </dsp:nvSpPr>
      <dsp:spPr>
        <a:xfrm>
          <a:off x="5147826" y="1304599"/>
          <a:ext cx="1357929" cy="135792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smtClean="0"/>
            <a:t>TSE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smtClean="0"/>
            <a:t>Denetim\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smtClean="0"/>
            <a:t>Laboratuvar</a:t>
          </a:r>
          <a:endParaRPr lang="tr-TR" sz="1400" kern="1200" dirty="0"/>
        </a:p>
      </dsp:txBody>
      <dsp:txXfrm>
        <a:off x="5346690" y="1503463"/>
        <a:ext cx="960201" cy="960201"/>
      </dsp:txXfrm>
    </dsp:sp>
    <dsp:sp modelId="{20D7718F-21B8-4EBD-A3F2-54F6179AA6B8}">
      <dsp:nvSpPr>
        <dsp:cNvPr id="0" name=""/>
        <dsp:cNvSpPr/>
      </dsp:nvSpPr>
      <dsp:spPr>
        <a:xfrm>
          <a:off x="4506009" y="3279909"/>
          <a:ext cx="1357929" cy="135792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kern="1200" dirty="0" smtClean="0"/>
            <a:t>Gümrük Müdürlükleri</a:t>
          </a:r>
          <a:endParaRPr lang="tr-TR" sz="1300" kern="1200" dirty="0"/>
        </a:p>
      </dsp:txBody>
      <dsp:txXfrm>
        <a:off x="4704873" y="3478773"/>
        <a:ext cx="960201" cy="960201"/>
      </dsp:txXfrm>
    </dsp:sp>
    <dsp:sp modelId="{C7CE608A-54A7-4E26-AC91-F8802D341137}">
      <dsp:nvSpPr>
        <dsp:cNvPr id="0" name=""/>
        <dsp:cNvSpPr/>
      </dsp:nvSpPr>
      <dsp:spPr>
        <a:xfrm>
          <a:off x="2429045" y="3279909"/>
          <a:ext cx="1357929" cy="135792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smtClean="0"/>
            <a:t>Müşavirlik Hizmeti Veren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smtClean="0"/>
            <a:t>Şahıs\Firma</a:t>
          </a:r>
          <a:endParaRPr lang="tr-TR" sz="1400" kern="1200" dirty="0"/>
        </a:p>
      </dsp:txBody>
      <dsp:txXfrm>
        <a:off x="2627909" y="3478773"/>
        <a:ext cx="960201" cy="960201"/>
      </dsp:txXfrm>
    </dsp:sp>
    <dsp:sp modelId="{6CD04F28-833F-4D20-A4F5-BFB281AE7AC3}">
      <dsp:nvSpPr>
        <dsp:cNvPr id="0" name=""/>
        <dsp:cNvSpPr/>
      </dsp:nvSpPr>
      <dsp:spPr>
        <a:xfrm>
          <a:off x="1787228" y="1304599"/>
          <a:ext cx="1357929" cy="135792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smtClean="0"/>
            <a:t>İthalatçı Firmalar</a:t>
          </a:r>
          <a:endParaRPr lang="tr-TR" sz="1400" kern="1200" dirty="0"/>
        </a:p>
      </dsp:txBody>
      <dsp:txXfrm>
        <a:off x="1986092" y="1503463"/>
        <a:ext cx="960201" cy="96020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0CBD8C-D491-400B-8BCF-E0574CA810A0}">
      <dsp:nvSpPr>
        <dsp:cNvPr id="0" name=""/>
        <dsp:cNvSpPr/>
      </dsp:nvSpPr>
      <dsp:spPr>
        <a:xfrm>
          <a:off x="1382821" y="1760084"/>
          <a:ext cx="6029720" cy="3757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1915"/>
              </a:lnTo>
              <a:lnTo>
                <a:pt x="6029720" y="271915"/>
              </a:lnTo>
              <a:lnTo>
                <a:pt x="6029720" y="37577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2CA646-15E2-49C1-87F4-937BC02E5C13}">
      <dsp:nvSpPr>
        <dsp:cNvPr id="0" name=""/>
        <dsp:cNvSpPr/>
      </dsp:nvSpPr>
      <dsp:spPr>
        <a:xfrm>
          <a:off x="1382821" y="1760084"/>
          <a:ext cx="4659517" cy="3757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1915"/>
              </a:lnTo>
              <a:lnTo>
                <a:pt x="4659517" y="271915"/>
              </a:lnTo>
              <a:lnTo>
                <a:pt x="4659517" y="37577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11AD28-4098-4735-B34E-86F77F44BF86}">
      <dsp:nvSpPr>
        <dsp:cNvPr id="0" name=""/>
        <dsp:cNvSpPr/>
      </dsp:nvSpPr>
      <dsp:spPr>
        <a:xfrm>
          <a:off x="1382821" y="1760084"/>
          <a:ext cx="3289314" cy="3757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1915"/>
              </a:lnTo>
              <a:lnTo>
                <a:pt x="3289314" y="271915"/>
              </a:lnTo>
              <a:lnTo>
                <a:pt x="3289314" y="37577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988E97-C2AE-4447-9972-C84CEB67EF2F}">
      <dsp:nvSpPr>
        <dsp:cNvPr id="0" name=""/>
        <dsp:cNvSpPr/>
      </dsp:nvSpPr>
      <dsp:spPr>
        <a:xfrm>
          <a:off x="1382821" y="1760084"/>
          <a:ext cx="1919111" cy="3757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1915"/>
              </a:lnTo>
              <a:lnTo>
                <a:pt x="1919111" y="271915"/>
              </a:lnTo>
              <a:lnTo>
                <a:pt x="1919111" y="37577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687AFC-2C97-4D44-AA77-1F57592B24C7}">
      <dsp:nvSpPr>
        <dsp:cNvPr id="0" name=""/>
        <dsp:cNvSpPr/>
      </dsp:nvSpPr>
      <dsp:spPr>
        <a:xfrm>
          <a:off x="1382821" y="1760084"/>
          <a:ext cx="548908" cy="3757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1915"/>
              </a:lnTo>
              <a:lnTo>
                <a:pt x="548908" y="271915"/>
              </a:lnTo>
              <a:lnTo>
                <a:pt x="548908" y="37577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C0458D-AD97-4EAF-B6CD-96E75C3D372D}">
      <dsp:nvSpPr>
        <dsp:cNvPr id="0" name=""/>
        <dsp:cNvSpPr/>
      </dsp:nvSpPr>
      <dsp:spPr>
        <a:xfrm>
          <a:off x="561526" y="1760084"/>
          <a:ext cx="821294" cy="375771"/>
        </a:xfrm>
        <a:custGeom>
          <a:avLst/>
          <a:gdLst/>
          <a:ahLst/>
          <a:cxnLst/>
          <a:rect l="0" t="0" r="0" b="0"/>
          <a:pathLst>
            <a:path>
              <a:moveTo>
                <a:pt x="821294" y="0"/>
              </a:moveTo>
              <a:lnTo>
                <a:pt x="821294" y="271915"/>
              </a:lnTo>
              <a:lnTo>
                <a:pt x="0" y="271915"/>
              </a:lnTo>
              <a:lnTo>
                <a:pt x="0" y="37577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7B30E4-A2B1-415D-B652-D6DF1ED0C865}">
      <dsp:nvSpPr>
        <dsp:cNvPr id="0" name=""/>
        <dsp:cNvSpPr/>
      </dsp:nvSpPr>
      <dsp:spPr>
        <a:xfrm>
          <a:off x="822283" y="1048201"/>
          <a:ext cx="1121075" cy="7118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27AABF-17E3-40E6-88D1-3E1347C29E42}">
      <dsp:nvSpPr>
        <dsp:cNvPr id="0" name=""/>
        <dsp:cNvSpPr/>
      </dsp:nvSpPr>
      <dsp:spPr>
        <a:xfrm>
          <a:off x="946847" y="1166537"/>
          <a:ext cx="1121075" cy="7118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kern="1200" smtClean="0"/>
            <a:t>MBK İthalat Grup </a:t>
          </a:r>
          <a:r>
            <a:rPr lang="tr-TR" sz="1000" kern="1200" dirty="0" smtClean="0"/>
            <a:t>Başkanlığı</a:t>
          </a:r>
          <a:endParaRPr lang="tr-TR" sz="1000" kern="1200" dirty="0"/>
        </a:p>
      </dsp:txBody>
      <dsp:txXfrm>
        <a:off x="967697" y="1187387"/>
        <a:ext cx="1079375" cy="670182"/>
      </dsp:txXfrm>
    </dsp:sp>
    <dsp:sp modelId="{F5B584D8-865E-423D-BE4A-6A1E9EF310A7}">
      <dsp:nvSpPr>
        <dsp:cNvPr id="0" name=""/>
        <dsp:cNvSpPr/>
      </dsp:nvSpPr>
      <dsp:spPr>
        <a:xfrm>
          <a:off x="988" y="2135855"/>
          <a:ext cx="1121075" cy="7118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FEBA6D-0043-41AA-BB90-E78B9104A538}">
      <dsp:nvSpPr>
        <dsp:cNvPr id="0" name=""/>
        <dsp:cNvSpPr/>
      </dsp:nvSpPr>
      <dsp:spPr>
        <a:xfrm>
          <a:off x="125552" y="2254190"/>
          <a:ext cx="1121075" cy="7118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kern="1200" dirty="0" smtClean="0"/>
            <a:t>İstanbul Avrupa Yakası İthalat Müdürlüğü</a:t>
          </a:r>
          <a:endParaRPr lang="tr-TR" sz="1000" kern="1200" dirty="0"/>
        </a:p>
      </dsp:txBody>
      <dsp:txXfrm>
        <a:off x="146402" y="2275040"/>
        <a:ext cx="1079375" cy="670182"/>
      </dsp:txXfrm>
    </dsp:sp>
    <dsp:sp modelId="{93E9F04B-2E49-488B-829F-F296C588061D}">
      <dsp:nvSpPr>
        <dsp:cNvPr id="0" name=""/>
        <dsp:cNvSpPr/>
      </dsp:nvSpPr>
      <dsp:spPr>
        <a:xfrm>
          <a:off x="1371191" y="2135855"/>
          <a:ext cx="1121075" cy="7118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F9F255-C158-4C64-B77B-AA6C8CAAAAF4}">
      <dsp:nvSpPr>
        <dsp:cNvPr id="0" name=""/>
        <dsp:cNvSpPr/>
      </dsp:nvSpPr>
      <dsp:spPr>
        <a:xfrm>
          <a:off x="1495755" y="2254190"/>
          <a:ext cx="1121075" cy="7118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kern="1200" dirty="0" smtClean="0"/>
            <a:t>İstanbul Anadolu Yakası İthalat Müdürlüğü</a:t>
          </a:r>
          <a:endParaRPr lang="tr-TR" sz="1000" kern="1200" dirty="0"/>
        </a:p>
      </dsp:txBody>
      <dsp:txXfrm>
        <a:off x="1516605" y="2275040"/>
        <a:ext cx="1079375" cy="670182"/>
      </dsp:txXfrm>
    </dsp:sp>
    <dsp:sp modelId="{55A01D97-9B5A-4E49-83AD-484E686BB3EF}">
      <dsp:nvSpPr>
        <dsp:cNvPr id="0" name=""/>
        <dsp:cNvSpPr/>
      </dsp:nvSpPr>
      <dsp:spPr>
        <a:xfrm>
          <a:off x="2741394" y="2135855"/>
          <a:ext cx="1121075" cy="7118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A7BF47-0D70-4E87-B193-9C8E173091A7}">
      <dsp:nvSpPr>
        <dsp:cNvPr id="0" name=""/>
        <dsp:cNvSpPr/>
      </dsp:nvSpPr>
      <dsp:spPr>
        <a:xfrm>
          <a:off x="2865958" y="2254190"/>
          <a:ext cx="1121075" cy="7118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kern="1200" dirty="0" smtClean="0"/>
            <a:t>Ankara İthalat Koordinasyon Müdürlüğü</a:t>
          </a:r>
          <a:endParaRPr lang="tr-TR" sz="1000" kern="1200" dirty="0"/>
        </a:p>
      </dsp:txBody>
      <dsp:txXfrm>
        <a:off x="2886808" y="2275040"/>
        <a:ext cx="1079375" cy="670182"/>
      </dsp:txXfrm>
    </dsp:sp>
    <dsp:sp modelId="{A67D49FC-D53F-47C9-8993-9778EC525E22}">
      <dsp:nvSpPr>
        <dsp:cNvPr id="0" name=""/>
        <dsp:cNvSpPr/>
      </dsp:nvSpPr>
      <dsp:spPr>
        <a:xfrm>
          <a:off x="4111597" y="2135855"/>
          <a:ext cx="1121075" cy="7118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5D9626-775C-4ABA-9248-8CC2615D390B}">
      <dsp:nvSpPr>
        <dsp:cNvPr id="0" name=""/>
        <dsp:cNvSpPr/>
      </dsp:nvSpPr>
      <dsp:spPr>
        <a:xfrm>
          <a:off x="4236161" y="2254190"/>
          <a:ext cx="1121075" cy="7118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kern="1200" dirty="0" smtClean="0"/>
            <a:t>Mersin İthalat Müdürlüğü</a:t>
          </a:r>
          <a:endParaRPr lang="tr-TR" sz="1000" kern="1200" dirty="0"/>
        </a:p>
      </dsp:txBody>
      <dsp:txXfrm>
        <a:off x="4257011" y="2275040"/>
        <a:ext cx="1079375" cy="670182"/>
      </dsp:txXfrm>
    </dsp:sp>
    <dsp:sp modelId="{5BB40E3E-52FF-446F-BE4C-9419EB18C752}">
      <dsp:nvSpPr>
        <dsp:cNvPr id="0" name=""/>
        <dsp:cNvSpPr/>
      </dsp:nvSpPr>
      <dsp:spPr>
        <a:xfrm>
          <a:off x="5481801" y="2135855"/>
          <a:ext cx="1121075" cy="7118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98CCDE-1203-4A71-800B-57F6B35ADCF4}">
      <dsp:nvSpPr>
        <dsp:cNvPr id="0" name=""/>
        <dsp:cNvSpPr/>
      </dsp:nvSpPr>
      <dsp:spPr>
        <a:xfrm>
          <a:off x="5606364" y="2254190"/>
          <a:ext cx="1121075" cy="7118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kern="1200" dirty="0" smtClean="0"/>
            <a:t>İzmir İthalat Müdürlüğü</a:t>
          </a:r>
          <a:endParaRPr lang="tr-TR" sz="1000" kern="1200" dirty="0"/>
        </a:p>
      </dsp:txBody>
      <dsp:txXfrm>
        <a:off x="5627214" y="2275040"/>
        <a:ext cx="1079375" cy="670182"/>
      </dsp:txXfrm>
    </dsp:sp>
    <dsp:sp modelId="{BC78AA21-7223-4A4F-8A9C-1E911AA1F6B1}">
      <dsp:nvSpPr>
        <dsp:cNvPr id="0" name=""/>
        <dsp:cNvSpPr/>
      </dsp:nvSpPr>
      <dsp:spPr>
        <a:xfrm>
          <a:off x="6852004" y="2135855"/>
          <a:ext cx="1121075" cy="7118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EC319A-98F5-4C62-B551-B155A5568596}">
      <dsp:nvSpPr>
        <dsp:cNvPr id="0" name=""/>
        <dsp:cNvSpPr/>
      </dsp:nvSpPr>
      <dsp:spPr>
        <a:xfrm>
          <a:off x="6976568" y="2254190"/>
          <a:ext cx="1121075" cy="7118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kern="1200" dirty="0" smtClean="0"/>
            <a:t>Tekirdağ İthalat Müdürlüğü</a:t>
          </a:r>
          <a:endParaRPr lang="tr-TR" sz="1000" kern="1200" dirty="0"/>
        </a:p>
      </dsp:txBody>
      <dsp:txXfrm>
        <a:off x="6997418" y="2275040"/>
        <a:ext cx="1079375" cy="670182"/>
      </dsp:txXfrm>
    </dsp:sp>
    <dsp:sp modelId="{6E4322BE-08A2-4DCC-8D7D-72EE64B41B79}">
      <dsp:nvSpPr>
        <dsp:cNvPr id="0" name=""/>
        <dsp:cNvSpPr/>
      </dsp:nvSpPr>
      <dsp:spPr>
        <a:xfrm>
          <a:off x="6115958" y="1092622"/>
          <a:ext cx="1121075" cy="7118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E04934-3E86-4FF7-B4EB-78BEFD536C86}">
      <dsp:nvSpPr>
        <dsp:cNvPr id="0" name=""/>
        <dsp:cNvSpPr/>
      </dsp:nvSpPr>
      <dsp:spPr>
        <a:xfrm>
          <a:off x="6240522" y="1210958"/>
          <a:ext cx="1121075" cy="7118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kern="1200" dirty="0" smtClean="0"/>
            <a:t>Bölge Koordinatörlükleri</a:t>
          </a:r>
          <a:endParaRPr lang="tr-TR" sz="1000" kern="1200" dirty="0"/>
        </a:p>
      </dsp:txBody>
      <dsp:txXfrm>
        <a:off x="6261372" y="1231808"/>
        <a:ext cx="1079375" cy="670182"/>
      </dsp:txXfrm>
    </dsp:sp>
    <dsp:sp modelId="{97997E40-B0FC-43B0-B5D9-41CFEBDB8E94}">
      <dsp:nvSpPr>
        <dsp:cNvPr id="0" name=""/>
        <dsp:cNvSpPr/>
      </dsp:nvSpPr>
      <dsp:spPr>
        <a:xfrm>
          <a:off x="3722487" y="853843"/>
          <a:ext cx="1121075" cy="7118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7DDA54-8096-4B55-AF81-34B99E2BF171}">
      <dsp:nvSpPr>
        <dsp:cNvPr id="0" name=""/>
        <dsp:cNvSpPr/>
      </dsp:nvSpPr>
      <dsp:spPr>
        <a:xfrm>
          <a:off x="3847051" y="972178"/>
          <a:ext cx="1121075" cy="7118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kern="1200" dirty="0" smtClean="0"/>
            <a:t>MGM Başkanlığı </a:t>
          </a:r>
          <a:endParaRPr lang="tr-TR" sz="1000" kern="1200" dirty="0"/>
        </a:p>
      </dsp:txBody>
      <dsp:txXfrm>
        <a:off x="3867901" y="993028"/>
        <a:ext cx="1079375" cy="6701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image" Target="../media/image19.emf"/><Relationship Id="rId4" Type="http://schemas.openxmlformats.org/officeDocument/2006/relationships/image" Target="../media/image2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1E066D-DD9F-4CBE-83E9-334790CE7B57}" type="datetimeFigureOut">
              <a:rPr lang="tr-TR" smtClean="0"/>
              <a:t>21.01.2019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50443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19AD14-3811-44CA-AA0A-37CC9C37D9F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47645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724BF7-D996-45C9-9CBC-414BC48E3AA8}" type="datetimeFigureOut">
              <a:rPr lang="tr-TR" smtClean="0"/>
              <a:t>21.01.2019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1235075"/>
            <a:ext cx="444182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0443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5EFB5F-6A3C-420C-BF76-73D336A8826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57451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1177925" y="1235075"/>
            <a:ext cx="4441825" cy="3330575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572FD-696B-4BD2-9B45-CDF51E6F7E06}" type="slidenum">
              <a:rPr lang="tr-TR" smtClean="0"/>
              <a:t>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5967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57065-BD0F-4A25-8A58-3C060034E62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682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57065-BD0F-4A25-8A58-3C060034E62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65218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57065-BD0F-4A25-8A58-3C060034E62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73603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SE -SUNUM-Gen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 hasCustomPrompt="1"/>
          </p:nvPr>
        </p:nvSpPr>
        <p:spPr>
          <a:xfrm>
            <a:off x="78039" y="150203"/>
            <a:ext cx="7637660" cy="533585"/>
          </a:xfr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00" b="1" baseline="0">
                <a:solidFill>
                  <a:srgbClr val="F0353D"/>
                </a:solidFill>
                <a:latin typeface="+mn-lt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 smtClean="0"/>
              <a:t>ASIL BAŞLIK STİLİ İÇİN TIKLATIN</a:t>
            </a:r>
            <a:endParaRPr lang="en-US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57065-BD0F-4A25-8A58-3C060034E629}" type="slidenum">
              <a:rPr lang="tr-TR" smtClean="0"/>
              <a:t>‹#›</a:t>
            </a:fld>
            <a:endParaRPr lang="tr-TR"/>
          </a:p>
        </p:txBody>
      </p:sp>
      <p:grpSp>
        <p:nvGrpSpPr>
          <p:cNvPr id="6" name="Grup 5"/>
          <p:cNvGrpSpPr/>
          <p:nvPr userDrawn="1"/>
        </p:nvGrpSpPr>
        <p:grpSpPr>
          <a:xfrm>
            <a:off x="0" y="385672"/>
            <a:ext cx="9144002" cy="483112"/>
            <a:chOff x="0" y="514971"/>
            <a:chExt cx="12192002" cy="483112"/>
          </a:xfrm>
        </p:grpSpPr>
        <p:sp>
          <p:nvSpPr>
            <p:cNvPr id="7" name="Dikdörtgen 6"/>
            <p:cNvSpPr/>
            <p:nvPr/>
          </p:nvSpPr>
          <p:spPr>
            <a:xfrm rot="5400000" flipH="1">
              <a:off x="6040201" y="-5153718"/>
              <a:ext cx="111600" cy="12192002"/>
            </a:xfrm>
            <a:prstGeom prst="rect">
              <a:avLst/>
            </a:prstGeom>
            <a:solidFill>
              <a:srgbClr val="F035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350"/>
            </a:p>
          </p:txBody>
        </p:sp>
        <p:sp>
          <p:nvSpPr>
            <p:cNvPr id="8" name="Dikdörtgen 7"/>
            <p:cNvSpPr/>
            <p:nvPr/>
          </p:nvSpPr>
          <p:spPr>
            <a:xfrm rot="5400000" flipH="1">
              <a:off x="11128555" y="-438393"/>
              <a:ext cx="110079" cy="201680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350"/>
            </a:p>
          </p:txBody>
        </p:sp>
        <p:sp>
          <p:nvSpPr>
            <p:cNvPr id="9" name="Dikdörtgen 8"/>
            <p:cNvSpPr/>
            <p:nvPr/>
          </p:nvSpPr>
          <p:spPr>
            <a:xfrm rot="5400000" flipH="1">
              <a:off x="10455527" y="-924906"/>
              <a:ext cx="111599" cy="336134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350"/>
            </a:p>
          </p:txBody>
        </p:sp>
      </p:grpSp>
      <p:sp>
        <p:nvSpPr>
          <p:cNvPr id="15" name="Metin Yer Tutucusu 14"/>
          <p:cNvSpPr>
            <a:spLocks noGrp="1"/>
          </p:cNvSpPr>
          <p:nvPr>
            <p:ph type="body" sz="quarter" idx="13"/>
          </p:nvPr>
        </p:nvSpPr>
        <p:spPr>
          <a:xfrm>
            <a:off x="311944" y="1735880"/>
            <a:ext cx="8203406" cy="4435475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17" name="Metin Yer Tutucusu 16"/>
          <p:cNvSpPr>
            <a:spLocks noGrp="1"/>
          </p:cNvSpPr>
          <p:nvPr>
            <p:ph type="body" sz="quarter" idx="14" hasCustomPrompt="1"/>
          </p:nvPr>
        </p:nvSpPr>
        <p:spPr>
          <a:xfrm>
            <a:off x="416719" y="1123434"/>
            <a:ext cx="1839516" cy="359234"/>
          </a:xfrm>
        </p:spPr>
        <p:txBody>
          <a:bodyPr>
            <a:noAutofit/>
          </a:bodyPr>
          <a:lstStyle>
            <a:lvl1pPr marL="0" indent="0">
              <a:buNone/>
              <a:defRPr sz="1800" b="1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tr-TR" dirty="0" smtClean="0"/>
              <a:t>Alt başlık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84511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6"/>
            <a:ext cx="8229600" cy="46413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25346"/>
            <a:ext cx="2133600" cy="365125"/>
          </a:xfrm>
          <a:prstGeom prst="rect">
            <a:avLst/>
          </a:prstGeom>
        </p:spPr>
        <p:txBody>
          <a:bodyPr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65346A5-4D22-48E6-B080-C314EFC4BEA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1 Başlık"/>
          <p:cNvSpPr>
            <a:spLocks noGrp="1"/>
          </p:cNvSpPr>
          <p:nvPr>
            <p:ph type="title"/>
          </p:nvPr>
        </p:nvSpPr>
        <p:spPr>
          <a:xfrm>
            <a:off x="457200" y="1412776"/>
            <a:ext cx="8229600" cy="764704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75590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57065-BD0F-4A25-8A58-3C060034E62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04942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57065-BD0F-4A25-8A58-3C060034E62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6326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57065-BD0F-4A25-8A58-3C060034E62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85669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57065-BD0F-4A25-8A58-3C060034E62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1927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57065-BD0F-4A25-8A58-3C060034E62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7804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57065-BD0F-4A25-8A58-3C060034E62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05996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57065-BD0F-4A25-8A58-3C060034E62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27588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57065-BD0F-4A25-8A58-3C060034E62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01619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657065-BD0F-4A25-8A58-3C060034E62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04349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61" r:id="rId1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6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7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8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9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0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22.emf"/><Relationship Id="rId4" Type="http://schemas.openxmlformats.org/officeDocument/2006/relationships/image" Target="../media/image19.emf"/><Relationship Id="rId9" Type="http://schemas.openxmlformats.org/officeDocument/2006/relationships/oleObject" Target="../embeddings/oleObject14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/>
          <p:cNvSpPr/>
          <p:nvPr/>
        </p:nvSpPr>
        <p:spPr>
          <a:xfrm>
            <a:off x="1283167" y="2639636"/>
            <a:ext cx="263993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000" b="1" dirty="0">
                <a:ln w="0"/>
                <a:solidFill>
                  <a:srgbClr val="F0353D"/>
                </a:solidFill>
                <a:cs typeface="Times New Roman" panose="02020603050405020304" pitchFamily="18" charset="0"/>
              </a:rPr>
              <a:t>TÜRK STANDARDLARI ENSTİTÜSÜ</a:t>
            </a:r>
            <a:endParaRPr lang="en-US" sz="3000" b="1" dirty="0">
              <a:ln w="0"/>
              <a:solidFill>
                <a:srgbClr val="F0353D"/>
              </a:solidFill>
              <a:cs typeface="Times New Roman" panose="02020603050405020304" pitchFamily="18" charset="0"/>
            </a:endParaRPr>
          </a:p>
        </p:txBody>
      </p:sp>
      <p:sp>
        <p:nvSpPr>
          <p:cNvPr id="12" name="Dikdörtgen 11"/>
          <p:cNvSpPr/>
          <p:nvPr/>
        </p:nvSpPr>
        <p:spPr>
          <a:xfrm flipH="1">
            <a:off x="6013220" y="0"/>
            <a:ext cx="150814" cy="3186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350" dirty="0"/>
          </a:p>
        </p:txBody>
      </p:sp>
      <p:sp>
        <p:nvSpPr>
          <p:cNvPr id="13" name="Dikdörtgen 12"/>
          <p:cNvSpPr/>
          <p:nvPr/>
        </p:nvSpPr>
        <p:spPr>
          <a:xfrm>
            <a:off x="8878336" y="3082"/>
            <a:ext cx="93866" cy="3942000"/>
          </a:xfrm>
          <a:prstGeom prst="rect">
            <a:avLst/>
          </a:prstGeom>
          <a:solidFill>
            <a:srgbClr val="F035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35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27" y="3100906"/>
            <a:ext cx="868020" cy="554353"/>
          </a:xfrm>
          <a:prstGeom prst="rect">
            <a:avLst/>
          </a:prstGeom>
        </p:spPr>
      </p:pic>
      <p:sp>
        <p:nvSpPr>
          <p:cNvPr id="11" name="Dikdörtgen 10"/>
          <p:cNvSpPr/>
          <p:nvPr/>
        </p:nvSpPr>
        <p:spPr>
          <a:xfrm>
            <a:off x="5821446" y="-8664"/>
            <a:ext cx="135000" cy="2511000"/>
          </a:xfrm>
          <a:prstGeom prst="rect">
            <a:avLst/>
          </a:prstGeom>
          <a:solidFill>
            <a:srgbClr val="F035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350" dirty="0"/>
          </a:p>
        </p:txBody>
      </p:sp>
      <p:cxnSp>
        <p:nvCxnSpPr>
          <p:cNvPr id="19" name="Düz Bağlayıcı 18"/>
          <p:cNvCxnSpPr/>
          <p:nvPr/>
        </p:nvCxnSpPr>
        <p:spPr>
          <a:xfrm>
            <a:off x="1176062" y="2784082"/>
            <a:ext cx="0" cy="1161000"/>
          </a:xfrm>
          <a:prstGeom prst="line">
            <a:avLst/>
          </a:prstGeom>
          <a:ln w="38100">
            <a:solidFill>
              <a:srgbClr val="9BAA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up 2"/>
          <p:cNvGrpSpPr/>
          <p:nvPr/>
        </p:nvGrpSpPr>
        <p:grpSpPr>
          <a:xfrm>
            <a:off x="6247350" y="0"/>
            <a:ext cx="2478600" cy="5140619"/>
            <a:chOff x="8370111" y="3842"/>
            <a:chExt cx="3304800" cy="6854158"/>
          </a:xfrm>
        </p:grpSpPr>
        <p:pic>
          <p:nvPicPr>
            <p:cNvPr id="15" name="Resim 1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07" b="7628"/>
            <a:stretch/>
          </p:blipFill>
          <p:spPr>
            <a:xfrm>
              <a:off x="8370111" y="2193449"/>
              <a:ext cx="3304770" cy="2191526"/>
            </a:xfrm>
            <a:prstGeom prst="rect">
              <a:avLst/>
            </a:prstGeom>
          </p:spPr>
        </p:pic>
        <p:pic>
          <p:nvPicPr>
            <p:cNvPr id="18" name="Resim 1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87"/>
            <a:stretch/>
          </p:blipFill>
          <p:spPr>
            <a:xfrm flipH="1">
              <a:off x="8370111" y="4481486"/>
              <a:ext cx="3304770" cy="2376514"/>
            </a:xfrm>
            <a:prstGeom prst="rect">
              <a:avLst/>
            </a:prstGeom>
          </p:spPr>
        </p:pic>
        <p:pic>
          <p:nvPicPr>
            <p:cNvPr id="14" name="Resim 13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20"/>
            <a:stretch/>
          </p:blipFill>
          <p:spPr>
            <a:xfrm>
              <a:off x="8370111" y="3842"/>
              <a:ext cx="3304800" cy="2093097"/>
            </a:xfrm>
            <a:prstGeom prst="rect">
              <a:avLst/>
            </a:prstGeom>
          </p:spPr>
        </p:pic>
      </p:grp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57065-BD0F-4A25-8A58-3C060034E629}" type="slidenum">
              <a:rPr lang="tr-TR" smtClean="0"/>
              <a:t>1</a:t>
            </a:fld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5048246"/>
            <a:ext cx="2348865" cy="713188"/>
          </a:xfrm>
          <a:prstGeom prst="rect">
            <a:avLst/>
          </a:prstGeom>
        </p:spPr>
      </p:pic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dirty="0" smtClean="0"/>
              <a:t>21.01.2019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0179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Dış </a:t>
            </a:r>
            <a:r>
              <a:rPr lang="tr-TR" dirty="0"/>
              <a:t>Ticarette Standardizasyon ve Ürün Güvenliği Uygulamaları</a:t>
            </a:r>
            <a:endParaRPr lang="en-US" dirty="0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57065-BD0F-4A25-8A58-3C060034E629}" type="slidenum">
              <a:rPr lang="tr-TR" smtClean="0"/>
              <a:t>10</a:t>
            </a:fld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quarter" idx="13"/>
          </p:nvPr>
        </p:nvSpPr>
        <p:spPr>
          <a:xfrm>
            <a:off x="237129" y="1513234"/>
            <a:ext cx="8449672" cy="4314911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tr-TR" dirty="0" smtClean="0"/>
              <a:t>İndirgenmiş deney projesi ile birlikte talepleri karşılamak üzere </a:t>
            </a:r>
            <a:r>
              <a:rPr lang="en-US" dirty="0" err="1" smtClean="0"/>
              <a:t>ithalata</a:t>
            </a:r>
            <a:r>
              <a:rPr lang="en-US" dirty="0" smtClean="0"/>
              <a:t> </a:t>
            </a:r>
            <a:r>
              <a:rPr lang="en-US" dirty="0" err="1"/>
              <a:t>konu</a:t>
            </a:r>
            <a:r>
              <a:rPr lang="en-US" dirty="0"/>
              <a:t> </a:t>
            </a:r>
            <a:r>
              <a:rPr lang="en-US" dirty="0" err="1" smtClean="0"/>
              <a:t>laboratuvarlarda</a:t>
            </a:r>
            <a:r>
              <a:rPr lang="en-US" dirty="0" smtClean="0"/>
              <a:t>;</a:t>
            </a:r>
            <a:endParaRPr lang="tr-TR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 err="1" smtClean="0"/>
              <a:t>Yeni</a:t>
            </a:r>
            <a:r>
              <a:rPr lang="en-US" dirty="0" smtClean="0"/>
              <a:t> </a:t>
            </a:r>
            <a:r>
              <a:rPr lang="en-US" dirty="0" err="1" smtClean="0"/>
              <a:t>deney</a:t>
            </a:r>
            <a:r>
              <a:rPr lang="en-US" dirty="0" smtClean="0"/>
              <a:t> </a:t>
            </a:r>
            <a:r>
              <a:rPr lang="en-US" dirty="0" err="1" smtClean="0"/>
              <a:t>cihazları</a:t>
            </a:r>
            <a:r>
              <a:rPr lang="en-US" dirty="0" smtClean="0"/>
              <a:t> </a:t>
            </a:r>
            <a:r>
              <a:rPr lang="en-US" dirty="0" err="1" smtClean="0"/>
              <a:t>alımları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deney</a:t>
            </a:r>
            <a:r>
              <a:rPr lang="en-US" dirty="0" smtClean="0"/>
              <a:t> </a:t>
            </a:r>
            <a:r>
              <a:rPr lang="en-US" dirty="0" err="1" smtClean="0"/>
              <a:t>süreç</a:t>
            </a:r>
            <a:r>
              <a:rPr lang="en-US" dirty="0" smtClean="0"/>
              <a:t> </a:t>
            </a:r>
            <a:r>
              <a:rPr lang="en-US" dirty="0" err="1" smtClean="0"/>
              <a:t>organizasyonlarının</a:t>
            </a:r>
            <a:r>
              <a:rPr lang="en-US" dirty="0" smtClean="0"/>
              <a:t> </a:t>
            </a:r>
            <a:r>
              <a:rPr lang="en-US" dirty="0" err="1" smtClean="0"/>
              <a:t>değiştirilmesiyle</a:t>
            </a:r>
            <a:r>
              <a:rPr lang="en-US" dirty="0" smtClean="0"/>
              <a:t> </a:t>
            </a:r>
            <a:r>
              <a:rPr lang="en-US" dirty="0" err="1" smtClean="0"/>
              <a:t>kapasite</a:t>
            </a:r>
            <a:r>
              <a:rPr lang="en-US" dirty="0" smtClean="0"/>
              <a:t> </a:t>
            </a:r>
            <a:r>
              <a:rPr lang="en-US" dirty="0" err="1" smtClean="0"/>
              <a:t>artırımı</a:t>
            </a:r>
            <a:r>
              <a:rPr lang="tr-TR" dirty="0" smtClean="0"/>
              <a:t>,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 err="1" smtClean="0"/>
              <a:t>İlgili</a:t>
            </a:r>
            <a:r>
              <a:rPr lang="en-US" dirty="0" smtClean="0"/>
              <a:t> </a:t>
            </a:r>
            <a:r>
              <a:rPr lang="en-US" dirty="0" err="1"/>
              <a:t>ithalat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deney</a:t>
            </a:r>
            <a:r>
              <a:rPr lang="en-US" dirty="0"/>
              <a:t> </a:t>
            </a:r>
            <a:r>
              <a:rPr lang="en-US" dirty="0" err="1"/>
              <a:t>laboratuvarı</a:t>
            </a:r>
            <a:r>
              <a:rPr lang="en-US" dirty="0"/>
              <a:t> </a:t>
            </a:r>
            <a:r>
              <a:rPr lang="en-US" dirty="0" err="1"/>
              <a:t>birimlerinde</a:t>
            </a:r>
            <a:r>
              <a:rPr lang="en-US" dirty="0"/>
              <a:t> </a:t>
            </a:r>
            <a:r>
              <a:rPr lang="en-US" dirty="0" err="1"/>
              <a:t>kalıcı</a:t>
            </a:r>
            <a:r>
              <a:rPr lang="en-US" dirty="0"/>
              <a:t>/</a:t>
            </a:r>
            <a:r>
              <a:rPr lang="en-US" dirty="0" err="1"/>
              <a:t>geçici</a:t>
            </a:r>
            <a:r>
              <a:rPr lang="en-US" dirty="0"/>
              <a:t> TSE </a:t>
            </a:r>
            <a:r>
              <a:rPr lang="en-US" dirty="0" err="1"/>
              <a:t>personeli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sözleşmeli</a:t>
            </a:r>
            <a:r>
              <a:rPr lang="en-US" dirty="0"/>
              <a:t> </a:t>
            </a:r>
            <a:r>
              <a:rPr lang="en-US" dirty="0" err="1"/>
              <a:t>personel</a:t>
            </a:r>
            <a:r>
              <a:rPr lang="en-US" dirty="0"/>
              <a:t> </a:t>
            </a:r>
            <a:r>
              <a:rPr lang="en-US" dirty="0" err="1" smtClean="0"/>
              <a:t>istihdamı</a:t>
            </a:r>
            <a:r>
              <a:rPr lang="tr-TR" dirty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artırımı</a:t>
            </a:r>
            <a:r>
              <a:rPr lang="en-US" dirty="0" smtClean="0"/>
              <a:t>,</a:t>
            </a:r>
            <a:endParaRPr lang="tr-TR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 err="1" smtClean="0"/>
              <a:t>Fazla</a:t>
            </a:r>
            <a:r>
              <a:rPr lang="en-US" dirty="0" smtClean="0"/>
              <a:t> </a:t>
            </a:r>
            <a:r>
              <a:rPr lang="en-US" dirty="0" err="1" smtClean="0"/>
              <a:t>mesai</a:t>
            </a:r>
            <a:r>
              <a:rPr lang="tr-TR" dirty="0"/>
              <a:t> </a:t>
            </a:r>
            <a:r>
              <a:rPr lang="tr-TR" dirty="0" smtClean="0"/>
              <a:t>ve</a:t>
            </a:r>
            <a:r>
              <a:rPr lang="en-US" dirty="0" smtClean="0"/>
              <a:t> </a:t>
            </a:r>
            <a:r>
              <a:rPr lang="tr-TR" dirty="0" smtClean="0"/>
              <a:t>v</a:t>
            </a:r>
            <a:r>
              <a:rPr lang="en-US" dirty="0" err="1" smtClean="0"/>
              <a:t>ardiyalı</a:t>
            </a:r>
            <a:r>
              <a:rPr lang="en-US" dirty="0" smtClean="0"/>
              <a:t> </a:t>
            </a:r>
            <a:r>
              <a:rPr lang="en-US" dirty="0" err="1"/>
              <a:t>çalışma</a:t>
            </a:r>
            <a:r>
              <a:rPr lang="en-US" dirty="0"/>
              <a:t> </a:t>
            </a:r>
            <a:r>
              <a:rPr lang="en-US" dirty="0" err="1"/>
              <a:t>sistemine</a:t>
            </a:r>
            <a:r>
              <a:rPr lang="en-US" dirty="0"/>
              <a:t> </a:t>
            </a:r>
            <a:r>
              <a:rPr lang="en-US" dirty="0" err="1" smtClean="0"/>
              <a:t>geçi</a:t>
            </a:r>
            <a:r>
              <a:rPr lang="tr-TR" dirty="0" err="1" smtClean="0"/>
              <a:t>lmiştir</a:t>
            </a:r>
            <a:r>
              <a:rPr lang="tr-TR" dirty="0" smtClean="0"/>
              <a:t>.</a:t>
            </a:r>
            <a:r>
              <a:rPr lang="en-US" dirty="0" smtClean="0"/>
              <a:t> </a:t>
            </a:r>
            <a:endParaRPr lang="tr-TR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 err="1" smtClean="0"/>
              <a:t>Yoğun</a:t>
            </a:r>
            <a:r>
              <a:rPr lang="en-US" dirty="0" smtClean="0"/>
              <a:t> </a:t>
            </a:r>
            <a:r>
              <a:rPr lang="en-US" dirty="0" err="1"/>
              <a:t>deney</a:t>
            </a:r>
            <a:r>
              <a:rPr lang="en-US" dirty="0"/>
              <a:t> </a:t>
            </a:r>
            <a:r>
              <a:rPr lang="en-US" dirty="0" err="1"/>
              <a:t>talebi</a:t>
            </a:r>
            <a:r>
              <a:rPr lang="en-US" dirty="0"/>
              <a:t> </a:t>
            </a:r>
            <a:r>
              <a:rPr lang="en-US" dirty="0" err="1"/>
              <a:t>olan</a:t>
            </a:r>
            <a:r>
              <a:rPr lang="en-US" dirty="0"/>
              <a:t> </a:t>
            </a:r>
            <a:r>
              <a:rPr lang="en-US" dirty="0" err="1"/>
              <a:t>ithalata</a:t>
            </a:r>
            <a:r>
              <a:rPr lang="en-US" dirty="0"/>
              <a:t> </a:t>
            </a:r>
            <a:r>
              <a:rPr lang="en-US" dirty="0" err="1"/>
              <a:t>konu</a:t>
            </a:r>
            <a:r>
              <a:rPr lang="en-US" dirty="0"/>
              <a:t> </a:t>
            </a:r>
            <a:r>
              <a:rPr lang="en-US" dirty="0" err="1"/>
              <a:t>ürünlerde</a:t>
            </a:r>
            <a:r>
              <a:rPr lang="en-US" dirty="0"/>
              <a:t> (</a:t>
            </a:r>
            <a:r>
              <a:rPr lang="en-US" dirty="0" err="1"/>
              <a:t>aydınlatma</a:t>
            </a:r>
            <a:r>
              <a:rPr lang="en-US" dirty="0"/>
              <a:t>, </a:t>
            </a:r>
            <a:r>
              <a:rPr lang="en-US" dirty="0" err="1"/>
              <a:t>filtreler</a:t>
            </a:r>
            <a:r>
              <a:rPr lang="en-US" dirty="0"/>
              <a:t> vb.) </a:t>
            </a:r>
            <a:r>
              <a:rPr lang="en-US" dirty="0" err="1"/>
              <a:t>hizmet</a:t>
            </a:r>
            <a:r>
              <a:rPr lang="en-US" dirty="0"/>
              <a:t> </a:t>
            </a:r>
            <a:r>
              <a:rPr lang="en-US" dirty="0" err="1"/>
              <a:t>veren</a:t>
            </a:r>
            <a:r>
              <a:rPr lang="en-US" dirty="0"/>
              <a:t> </a:t>
            </a:r>
            <a:r>
              <a:rPr lang="en-US" dirty="0" err="1"/>
              <a:t>laboratuvar</a:t>
            </a:r>
            <a:r>
              <a:rPr lang="en-US" dirty="0"/>
              <a:t> </a:t>
            </a:r>
            <a:r>
              <a:rPr lang="en-US" dirty="0" err="1" smtClean="0"/>
              <a:t>sayısı</a:t>
            </a:r>
            <a:r>
              <a:rPr lang="tr-TR" dirty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/>
              <a:t>hizmet</a:t>
            </a:r>
            <a:r>
              <a:rPr lang="en-US" dirty="0"/>
              <a:t> </a:t>
            </a:r>
            <a:r>
              <a:rPr lang="en-US" dirty="0" err="1"/>
              <a:t>noktası</a:t>
            </a:r>
            <a:r>
              <a:rPr lang="en-US" dirty="0"/>
              <a:t> </a:t>
            </a:r>
            <a:r>
              <a:rPr lang="en-US" dirty="0" err="1"/>
              <a:t>arttırılmıştır</a:t>
            </a:r>
            <a:r>
              <a:rPr lang="en-US" dirty="0"/>
              <a:t> (</a:t>
            </a:r>
            <a:r>
              <a:rPr lang="en-US" dirty="0" err="1"/>
              <a:t>Gebze’de</a:t>
            </a:r>
            <a:r>
              <a:rPr lang="en-US" dirty="0"/>
              <a:t> </a:t>
            </a:r>
            <a:r>
              <a:rPr lang="en-US" dirty="0" err="1"/>
              <a:t>verilen</a:t>
            </a:r>
            <a:r>
              <a:rPr lang="en-US" dirty="0"/>
              <a:t> </a:t>
            </a:r>
            <a:r>
              <a:rPr lang="en-US" dirty="0" err="1"/>
              <a:t>hizmetlerin</a:t>
            </a:r>
            <a:r>
              <a:rPr lang="en-US" dirty="0"/>
              <a:t> İzmir </a:t>
            </a:r>
            <a:r>
              <a:rPr lang="en-US" dirty="0" err="1"/>
              <a:t>ve</a:t>
            </a:r>
            <a:r>
              <a:rPr lang="en-US" dirty="0"/>
              <a:t> Ankara </a:t>
            </a:r>
            <a:r>
              <a:rPr lang="en-US" dirty="0" err="1"/>
              <a:t>laboratuvarlarında</a:t>
            </a:r>
            <a:r>
              <a:rPr lang="en-US" dirty="0"/>
              <a:t> </a:t>
            </a:r>
            <a:r>
              <a:rPr lang="en-US" dirty="0" smtClean="0"/>
              <a:t>da</a:t>
            </a:r>
            <a:r>
              <a:rPr lang="tr-TR" dirty="0" smtClean="0"/>
              <a:t> </a:t>
            </a:r>
            <a:r>
              <a:rPr lang="en-US" dirty="0" err="1" smtClean="0"/>
              <a:t>gerçekleştirilmesi</a:t>
            </a:r>
            <a:r>
              <a:rPr lang="en-US" dirty="0" smtClean="0"/>
              <a:t>).</a:t>
            </a:r>
            <a:endParaRPr lang="tr-TR" dirty="0" smtClean="0"/>
          </a:p>
          <a:p>
            <a:pPr marL="0" indent="0" algn="just">
              <a:buNone/>
            </a:pPr>
            <a:endParaRPr lang="en-US" dirty="0"/>
          </a:p>
        </p:txBody>
      </p:sp>
      <p:sp>
        <p:nvSpPr>
          <p:cNvPr id="7" name="Metin Yer Tutucusu 4"/>
          <p:cNvSpPr>
            <a:spLocks noGrp="1"/>
          </p:cNvSpPr>
          <p:nvPr>
            <p:ph type="body" sz="quarter" idx="14"/>
          </p:nvPr>
        </p:nvSpPr>
        <p:spPr>
          <a:xfrm>
            <a:off x="311943" y="965492"/>
            <a:ext cx="7078071" cy="347919"/>
          </a:xfrm>
        </p:spPr>
        <p:txBody>
          <a:bodyPr/>
          <a:lstStyle/>
          <a:p>
            <a:pPr marL="342900" indent="-342900">
              <a:buFont typeface="+mj-lt"/>
              <a:buAutoNum type="alphaUcPeriod" startAt="3"/>
            </a:pPr>
            <a:r>
              <a:rPr lang="tr-TR" b="0" dirty="0" smtClean="0"/>
              <a:t>İthalatta İndirgenmiş Deney Projesi</a:t>
            </a:r>
            <a:endParaRPr lang="tr-TR" b="0" dirty="0"/>
          </a:p>
        </p:txBody>
      </p:sp>
      <p:sp>
        <p:nvSpPr>
          <p:cNvPr id="10" name="Dikdörtgen Belirtme Çizgisi 9"/>
          <p:cNvSpPr/>
          <p:nvPr/>
        </p:nvSpPr>
        <p:spPr>
          <a:xfrm>
            <a:off x="2461492" y="1313411"/>
            <a:ext cx="6225309" cy="2262910"/>
          </a:xfrm>
          <a:prstGeom prst="wedgeRect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ksiyonlar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sayesinde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dönemsel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ürün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ve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sayılardaki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ani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artışlardan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etkilenmeden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deney</a:t>
            </a:r>
            <a:r>
              <a:rPr lang="tr-TR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sürelerinin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azaltılması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sağlanmıştır</a:t>
            </a:r>
            <a:r>
              <a:rPr lang="tr-TR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!</a:t>
            </a:r>
            <a:endParaRPr lang="en-US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4531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Dış </a:t>
            </a:r>
            <a:r>
              <a:rPr lang="tr-TR" dirty="0"/>
              <a:t>Ticarette Standardizasyon ve Ürün Güvenliği Uygulamaları</a:t>
            </a:r>
            <a:endParaRPr lang="en-US" dirty="0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57065-BD0F-4A25-8A58-3C060034E629}" type="slidenum">
              <a:rPr lang="tr-TR" smtClean="0"/>
              <a:t>11</a:t>
            </a:fld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14"/>
          </p:nvPr>
        </p:nvSpPr>
        <p:spPr>
          <a:xfrm>
            <a:off x="311943" y="965492"/>
            <a:ext cx="8499548" cy="281417"/>
          </a:xfrm>
        </p:spPr>
        <p:txBody>
          <a:bodyPr/>
          <a:lstStyle/>
          <a:p>
            <a:pPr marL="342900" indent="-342900">
              <a:buFont typeface="+mj-lt"/>
              <a:buAutoNum type="alphaUcPeriod" startAt="4"/>
            </a:pPr>
            <a:r>
              <a:rPr lang="tr-TR" u="sng" dirty="0" smtClean="0"/>
              <a:t>1 Temmuz 2017 – 1 Eylül 2017 </a:t>
            </a:r>
            <a:r>
              <a:rPr lang="tr-TR" b="0" dirty="0"/>
              <a:t>Laboratuvarlara Gönderilen İthalat Deney </a:t>
            </a:r>
            <a:r>
              <a:rPr lang="tr-TR" b="0" dirty="0" smtClean="0"/>
              <a:t>Sayıları</a:t>
            </a:r>
            <a:endParaRPr lang="tr-TR" dirty="0"/>
          </a:p>
        </p:txBody>
      </p:sp>
      <p:graphicFrame>
        <p:nvGraphicFramePr>
          <p:cNvPr id="6" name="Nesne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6519654"/>
              </p:ext>
            </p:extLst>
          </p:nvPr>
        </p:nvGraphicFramePr>
        <p:xfrm>
          <a:off x="311150" y="1528763"/>
          <a:ext cx="8193088" cy="287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0" name="Çalışma Sayfası" r:id="rId3" imgW="7829384" imgH="2743200" progId="Excel.Sheet.12">
                  <p:embed/>
                </p:oleObj>
              </mc:Choice>
              <mc:Fallback>
                <p:oleObj name="Çalışma Sayfası" r:id="rId3" imgW="7829384" imgH="2743200" progId="Excel.Sheet.12">
                  <p:embed/>
                  <p:pic>
                    <p:nvPicPr>
                      <p:cNvPr id="6" name="Nesne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1150" y="1528763"/>
                        <a:ext cx="8193088" cy="287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9897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Dış </a:t>
            </a:r>
            <a:r>
              <a:rPr lang="tr-TR" dirty="0"/>
              <a:t>Ticarette Standardizasyon ve Ürün Güvenliği Uygulamaları</a:t>
            </a:r>
            <a:endParaRPr lang="en-US" dirty="0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57065-BD0F-4A25-8A58-3C060034E629}" type="slidenum">
              <a:rPr lang="tr-TR" smtClean="0"/>
              <a:t>12</a:t>
            </a:fld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14"/>
          </p:nvPr>
        </p:nvSpPr>
        <p:spPr>
          <a:xfrm>
            <a:off x="311943" y="965492"/>
            <a:ext cx="8499548" cy="281417"/>
          </a:xfrm>
        </p:spPr>
        <p:txBody>
          <a:bodyPr/>
          <a:lstStyle/>
          <a:p>
            <a:pPr marL="342900" indent="-342900">
              <a:buFont typeface="+mj-lt"/>
              <a:buAutoNum type="alphaUcPeriod" startAt="4"/>
            </a:pPr>
            <a:r>
              <a:rPr lang="tr-TR" u="sng" dirty="0" smtClean="0"/>
              <a:t>1 Temmuz 2017 – 1 Ocak 2018 </a:t>
            </a:r>
            <a:r>
              <a:rPr lang="tr-TR" b="0" dirty="0" smtClean="0"/>
              <a:t>Laboratuvarlara Gönderilen İthalat Deney Sayıları</a:t>
            </a:r>
            <a:endParaRPr lang="tr-TR" dirty="0"/>
          </a:p>
        </p:txBody>
      </p:sp>
      <p:graphicFrame>
        <p:nvGraphicFramePr>
          <p:cNvPr id="4" name="Nesne 3"/>
          <p:cNvGraphicFramePr>
            <a:graphicFrameLocks noChangeAspect="1"/>
          </p:cNvGraphicFramePr>
          <p:nvPr/>
        </p:nvGraphicFramePr>
        <p:xfrm>
          <a:off x="389947" y="1528612"/>
          <a:ext cx="8417969" cy="28863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4" name="Çalışma Sayfası" r:id="rId3" imgW="8197838" imgH="2451041" progId="Excel.Sheet.12">
                  <p:embed/>
                </p:oleObj>
              </mc:Choice>
              <mc:Fallback>
                <p:oleObj name="Çalışma Sayfası" r:id="rId3" imgW="8197838" imgH="2451041" progId="Excel.Sheet.12">
                  <p:embed/>
                  <p:pic>
                    <p:nvPicPr>
                      <p:cNvPr id="4" name="Nesne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9947" y="1528612"/>
                        <a:ext cx="8417969" cy="28863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8613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Dış </a:t>
            </a:r>
            <a:r>
              <a:rPr lang="tr-TR" dirty="0"/>
              <a:t>Ticarette Standardizasyon ve Ürün Güvenliği Uygulamaları</a:t>
            </a:r>
            <a:endParaRPr lang="en-US" dirty="0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57065-BD0F-4A25-8A58-3C060034E629}" type="slidenum">
              <a:rPr lang="tr-TR" smtClean="0"/>
              <a:t>13</a:t>
            </a:fld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14"/>
          </p:nvPr>
        </p:nvSpPr>
        <p:spPr>
          <a:xfrm>
            <a:off x="311943" y="965492"/>
            <a:ext cx="8499548" cy="281417"/>
          </a:xfrm>
        </p:spPr>
        <p:txBody>
          <a:bodyPr/>
          <a:lstStyle/>
          <a:p>
            <a:pPr marL="342900" indent="-342900">
              <a:buFont typeface="+mj-lt"/>
              <a:buAutoNum type="alphaUcPeriod" startAt="4"/>
            </a:pPr>
            <a:r>
              <a:rPr lang="tr-TR" u="sng" dirty="0" smtClean="0"/>
              <a:t>2018 İlk 6 Ay </a:t>
            </a:r>
            <a:r>
              <a:rPr lang="tr-TR" b="0" dirty="0" smtClean="0"/>
              <a:t>Laboratuvarlara </a:t>
            </a:r>
            <a:r>
              <a:rPr lang="tr-TR" b="0" dirty="0"/>
              <a:t>Gönderilen İthalat Deney Sayıları</a:t>
            </a:r>
            <a:endParaRPr lang="tr-TR" dirty="0"/>
          </a:p>
        </p:txBody>
      </p:sp>
      <p:graphicFrame>
        <p:nvGraphicFramePr>
          <p:cNvPr id="4" name="Nesne 3"/>
          <p:cNvGraphicFramePr>
            <a:graphicFrameLocks noChangeAspect="1"/>
          </p:cNvGraphicFramePr>
          <p:nvPr/>
        </p:nvGraphicFramePr>
        <p:xfrm>
          <a:off x="317499" y="1398154"/>
          <a:ext cx="8493991" cy="30999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8" name="Çalışma Sayfası" r:id="rId3" imgW="8197838" imgH="2565209" progId="Excel.Sheet.12">
                  <p:embed/>
                </p:oleObj>
              </mc:Choice>
              <mc:Fallback>
                <p:oleObj name="Çalışma Sayfası" r:id="rId3" imgW="8197838" imgH="2565209" progId="Excel.Sheet.12">
                  <p:embed/>
                  <p:pic>
                    <p:nvPicPr>
                      <p:cNvPr id="4" name="Nesne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7499" y="1398154"/>
                        <a:ext cx="8493991" cy="30999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7434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Dış </a:t>
            </a:r>
            <a:r>
              <a:rPr lang="tr-TR" dirty="0"/>
              <a:t>Ticarette Standardizasyon ve Ürün Güvenliği Uygulamaları</a:t>
            </a:r>
            <a:endParaRPr lang="en-US" dirty="0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57065-BD0F-4A25-8A58-3C060034E629}" type="slidenum">
              <a:rPr lang="tr-TR" smtClean="0"/>
              <a:t>14</a:t>
            </a:fld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14"/>
          </p:nvPr>
        </p:nvSpPr>
        <p:spPr>
          <a:xfrm>
            <a:off x="311943" y="965492"/>
            <a:ext cx="8499548" cy="281417"/>
          </a:xfrm>
        </p:spPr>
        <p:txBody>
          <a:bodyPr/>
          <a:lstStyle/>
          <a:p>
            <a:pPr marL="342900" indent="-342900">
              <a:buFont typeface="+mj-lt"/>
              <a:buAutoNum type="alphaUcPeriod" startAt="4"/>
            </a:pPr>
            <a:r>
              <a:rPr lang="tr-TR" u="sng" dirty="0" smtClean="0"/>
              <a:t>2018 İkinci 6 Ay </a:t>
            </a:r>
            <a:r>
              <a:rPr lang="tr-TR" b="0" dirty="0" smtClean="0"/>
              <a:t>Laboratuvarlara Gönderilen İthalat Numuneleri Sayıları</a:t>
            </a:r>
            <a:endParaRPr lang="tr-TR" dirty="0"/>
          </a:p>
        </p:txBody>
      </p:sp>
      <p:graphicFrame>
        <p:nvGraphicFramePr>
          <p:cNvPr id="4" name="Nesne 3"/>
          <p:cNvGraphicFramePr>
            <a:graphicFrameLocks noChangeAspect="1"/>
          </p:cNvGraphicFramePr>
          <p:nvPr/>
        </p:nvGraphicFramePr>
        <p:xfrm>
          <a:off x="317500" y="1390649"/>
          <a:ext cx="8484900" cy="33198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2" name="Çalışma Sayfası" r:id="rId3" imgW="8197838" imgH="2654403" progId="Excel.Sheet.12">
                  <p:embed/>
                </p:oleObj>
              </mc:Choice>
              <mc:Fallback>
                <p:oleObj name="Çalışma Sayfası" r:id="rId3" imgW="8197838" imgH="2654403" progId="Excel.Sheet.12">
                  <p:embed/>
                  <p:pic>
                    <p:nvPicPr>
                      <p:cNvPr id="4" name="Nesne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7500" y="1390649"/>
                        <a:ext cx="8484900" cy="33198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4711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Dış </a:t>
            </a:r>
            <a:r>
              <a:rPr lang="tr-TR" dirty="0"/>
              <a:t>Ticarette Standardizasyon ve Ürün Güvenliği Uygulamaları</a:t>
            </a:r>
            <a:endParaRPr lang="en-US" dirty="0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57065-BD0F-4A25-8A58-3C060034E629}" type="slidenum">
              <a:rPr lang="tr-TR" smtClean="0"/>
              <a:t>15</a:t>
            </a:fld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14"/>
          </p:nvPr>
        </p:nvSpPr>
        <p:spPr>
          <a:xfrm>
            <a:off x="311943" y="965492"/>
            <a:ext cx="8499548" cy="281417"/>
          </a:xfrm>
        </p:spPr>
        <p:txBody>
          <a:bodyPr/>
          <a:lstStyle/>
          <a:p>
            <a:pPr marL="342900" indent="-342900">
              <a:buFont typeface="+mj-lt"/>
              <a:buAutoNum type="alphaUcPeriod" startAt="4"/>
            </a:pPr>
            <a:r>
              <a:rPr lang="tr-TR" u="sng" dirty="0" smtClean="0"/>
              <a:t>Ocak 2019 İtibariyle </a:t>
            </a:r>
            <a:r>
              <a:rPr lang="tr-TR" b="0" dirty="0" smtClean="0"/>
              <a:t>Laboratuvarlara Gönderilen İthalat Numuneleri Sayıları</a:t>
            </a:r>
            <a:endParaRPr lang="tr-TR" dirty="0"/>
          </a:p>
        </p:txBody>
      </p:sp>
      <p:graphicFrame>
        <p:nvGraphicFramePr>
          <p:cNvPr id="4" name="Nesne 3"/>
          <p:cNvGraphicFramePr>
            <a:graphicFrameLocks noChangeAspect="1"/>
          </p:cNvGraphicFramePr>
          <p:nvPr/>
        </p:nvGraphicFramePr>
        <p:xfrm>
          <a:off x="317500" y="1528613"/>
          <a:ext cx="8535646" cy="30249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6" name="Çalışma Sayfası" r:id="rId3" imgW="8197838" imgH="2648060" progId="Excel.Sheet.12">
                  <p:embed/>
                </p:oleObj>
              </mc:Choice>
              <mc:Fallback>
                <p:oleObj name="Çalışma Sayfası" r:id="rId3" imgW="8197838" imgH="2648060" progId="Excel.Sheet.12">
                  <p:embed/>
                  <p:pic>
                    <p:nvPicPr>
                      <p:cNvPr id="4" name="Nesne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7500" y="1528613"/>
                        <a:ext cx="8535646" cy="30249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4882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Dış </a:t>
            </a:r>
            <a:r>
              <a:rPr lang="tr-TR" dirty="0"/>
              <a:t>Ticarette Standardizasyon ve Ürün Güvenliği Uygulamaları</a:t>
            </a:r>
            <a:endParaRPr lang="en-US" dirty="0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57065-BD0F-4A25-8A58-3C060034E629}" type="slidenum">
              <a:rPr lang="tr-TR" smtClean="0"/>
              <a:t>16</a:t>
            </a:fld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14"/>
          </p:nvPr>
        </p:nvSpPr>
        <p:spPr>
          <a:xfrm>
            <a:off x="311943" y="965492"/>
            <a:ext cx="8499548" cy="281417"/>
          </a:xfrm>
        </p:spPr>
        <p:txBody>
          <a:bodyPr/>
          <a:lstStyle/>
          <a:p>
            <a:pPr marL="342900" indent="-342900">
              <a:buFont typeface="+mj-lt"/>
              <a:buAutoNum type="alphaUcPeriod" startAt="4"/>
            </a:pPr>
            <a:r>
              <a:rPr lang="tr-TR" b="0" dirty="0" smtClean="0"/>
              <a:t>2017 Temmuz – 2019 Ocak Tarihleri Arası İthalat Numuneleri Sayısı Değişim Analizi </a:t>
            </a:r>
            <a:endParaRPr lang="tr-TR" b="0" dirty="0"/>
          </a:p>
        </p:txBody>
      </p:sp>
      <p:graphicFrame>
        <p:nvGraphicFramePr>
          <p:cNvPr id="6" name="Grafik 5"/>
          <p:cNvGraphicFramePr>
            <a:graphicFrameLocks/>
          </p:cNvGraphicFramePr>
          <p:nvPr/>
        </p:nvGraphicFramePr>
        <p:xfrm>
          <a:off x="311942" y="1528613"/>
          <a:ext cx="8361003" cy="3024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Nesne 7"/>
          <p:cNvGraphicFramePr>
            <a:graphicFrameLocks noChangeAspect="1"/>
          </p:cNvGraphicFramePr>
          <p:nvPr/>
        </p:nvGraphicFramePr>
        <p:xfrm>
          <a:off x="311942" y="4766108"/>
          <a:ext cx="2925588" cy="17728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0" name="Çalışma Sayfası" r:id="rId4" imgW="4045061" imgH="2451041" progId="Excel.Sheet.12">
                  <p:embed/>
                </p:oleObj>
              </mc:Choice>
              <mc:Fallback>
                <p:oleObj name="Çalışma Sayfası" r:id="rId4" imgW="4045061" imgH="2451041" progId="Excel.Sheet.12">
                  <p:embed/>
                  <p:pic>
                    <p:nvPicPr>
                      <p:cNvPr id="8" name="Nesne 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1942" y="4766108"/>
                        <a:ext cx="2925588" cy="17728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1485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Dış </a:t>
            </a:r>
            <a:r>
              <a:rPr lang="tr-TR" dirty="0"/>
              <a:t>Ticarette Standardizasyon ve Ürün Güvenliği Uygulamaları</a:t>
            </a:r>
            <a:endParaRPr lang="en-US" dirty="0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57065-BD0F-4A25-8A58-3C060034E629}" type="slidenum">
              <a:rPr lang="tr-TR" smtClean="0"/>
              <a:t>17</a:t>
            </a:fld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14"/>
          </p:nvPr>
        </p:nvSpPr>
        <p:spPr>
          <a:xfrm>
            <a:off x="311943" y="965492"/>
            <a:ext cx="8499548" cy="281417"/>
          </a:xfrm>
        </p:spPr>
        <p:txBody>
          <a:bodyPr/>
          <a:lstStyle/>
          <a:p>
            <a:pPr marL="342900" indent="-342900">
              <a:buFont typeface="+mj-lt"/>
              <a:buAutoNum type="alphaUcPeriod" startAt="4"/>
            </a:pPr>
            <a:r>
              <a:rPr lang="tr-TR" b="0" dirty="0"/>
              <a:t>2017 Temmuz – 2019 Ocak Tarihleri Arası İthalat Numuneleri </a:t>
            </a:r>
            <a:r>
              <a:rPr lang="tr-TR" b="0" dirty="0" smtClean="0"/>
              <a:t>Artış Analizi </a:t>
            </a:r>
            <a:endParaRPr lang="tr-TR" b="0" dirty="0"/>
          </a:p>
        </p:txBody>
      </p:sp>
      <p:graphicFrame>
        <p:nvGraphicFramePr>
          <p:cNvPr id="7" name="Grafik 6"/>
          <p:cNvGraphicFramePr>
            <a:graphicFrameLocks/>
          </p:cNvGraphicFramePr>
          <p:nvPr/>
        </p:nvGraphicFramePr>
        <p:xfrm>
          <a:off x="311943" y="1387330"/>
          <a:ext cx="8499548" cy="30830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Nesne 3"/>
          <p:cNvGraphicFramePr>
            <a:graphicFrameLocks noChangeAspect="1"/>
          </p:cNvGraphicFramePr>
          <p:nvPr/>
        </p:nvGraphicFramePr>
        <p:xfrm>
          <a:off x="311943" y="4682922"/>
          <a:ext cx="3222156" cy="17653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4" name="Çalışma Sayfası" r:id="rId4" imgW="4045061" imgH="2215966" progId="Excel.Sheet.12">
                  <p:embed/>
                </p:oleObj>
              </mc:Choice>
              <mc:Fallback>
                <p:oleObj name="Çalışma Sayfası" r:id="rId4" imgW="4045061" imgH="2215966" progId="Excel.Sheet.12">
                  <p:embed/>
                  <p:pic>
                    <p:nvPicPr>
                      <p:cNvPr id="4" name="Nesne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1943" y="4682922"/>
                        <a:ext cx="3222156" cy="17653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9898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Dış </a:t>
            </a:r>
            <a:r>
              <a:rPr lang="tr-TR" dirty="0"/>
              <a:t>Ticarette Standardizasyon ve Ürün Güvenliği Uygulamaları</a:t>
            </a:r>
            <a:endParaRPr lang="en-US" dirty="0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57065-BD0F-4A25-8A58-3C060034E629}" type="slidenum">
              <a:rPr lang="tr-TR" smtClean="0"/>
              <a:t>18</a:t>
            </a:fld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14"/>
          </p:nvPr>
        </p:nvSpPr>
        <p:spPr>
          <a:xfrm>
            <a:off x="311943" y="965492"/>
            <a:ext cx="8499548" cy="281417"/>
          </a:xfrm>
        </p:spPr>
        <p:txBody>
          <a:bodyPr/>
          <a:lstStyle/>
          <a:p>
            <a:pPr marL="342900" indent="-342900">
              <a:buFont typeface="+mj-lt"/>
              <a:buAutoNum type="alphaUcPeriod" startAt="4"/>
            </a:pPr>
            <a:r>
              <a:rPr lang="tr-TR" b="0" dirty="0"/>
              <a:t>2017 Temmuz – 2019 Ocak Tarihleri Arası İthalat Numuneleri </a:t>
            </a:r>
            <a:r>
              <a:rPr lang="tr-TR" b="0" dirty="0" smtClean="0"/>
              <a:t>Olumsuzluk Oranı Değişim  Analizi </a:t>
            </a:r>
            <a:endParaRPr lang="tr-TR" b="0" dirty="0"/>
          </a:p>
        </p:txBody>
      </p:sp>
      <p:graphicFrame>
        <p:nvGraphicFramePr>
          <p:cNvPr id="8" name="Grafik 7"/>
          <p:cNvGraphicFramePr>
            <a:graphicFrameLocks/>
          </p:cNvGraphicFramePr>
          <p:nvPr/>
        </p:nvGraphicFramePr>
        <p:xfrm>
          <a:off x="385833" y="1528613"/>
          <a:ext cx="8628857" cy="30618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Nesne 8"/>
          <p:cNvGraphicFramePr>
            <a:graphicFrameLocks noChangeAspect="1"/>
          </p:cNvGraphicFramePr>
          <p:nvPr/>
        </p:nvGraphicFramePr>
        <p:xfrm>
          <a:off x="385833" y="4654872"/>
          <a:ext cx="2985077" cy="18978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8" name="Çalışma Sayfası" r:id="rId4" imgW="4045061" imgH="2571948" progId="Excel.Sheet.12">
                  <p:embed/>
                </p:oleObj>
              </mc:Choice>
              <mc:Fallback>
                <p:oleObj name="Çalışma Sayfası" r:id="rId4" imgW="4045061" imgH="2571948" progId="Excel.Sheet.12">
                  <p:embed/>
                  <p:pic>
                    <p:nvPicPr>
                      <p:cNvPr id="9" name="Nesne 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5833" y="4654872"/>
                        <a:ext cx="2985077" cy="18978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7955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Dış </a:t>
            </a:r>
            <a:r>
              <a:rPr lang="tr-TR" dirty="0"/>
              <a:t>Ticarette Standardizasyon ve Ürün Güvenliği Uygulamaları</a:t>
            </a:r>
            <a:endParaRPr lang="en-US" dirty="0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57065-BD0F-4A25-8A58-3C060034E629}" type="slidenum">
              <a:rPr lang="tr-TR" smtClean="0"/>
              <a:t>19</a:t>
            </a:fld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14"/>
          </p:nvPr>
        </p:nvSpPr>
        <p:spPr>
          <a:xfrm>
            <a:off x="311943" y="965492"/>
            <a:ext cx="8499548" cy="281417"/>
          </a:xfrm>
        </p:spPr>
        <p:txBody>
          <a:bodyPr/>
          <a:lstStyle/>
          <a:p>
            <a:pPr marL="342900" indent="-342900">
              <a:buFont typeface="+mj-lt"/>
              <a:buAutoNum type="alphaUcPeriod" startAt="4"/>
            </a:pPr>
            <a:r>
              <a:rPr lang="tr-TR" b="0" dirty="0"/>
              <a:t>2017 Temmuz – 2019 Ocak Tarihleri Arası İthalat Numuneleri </a:t>
            </a:r>
            <a:r>
              <a:rPr lang="tr-TR" b="0" dirty="0" smtClean="0"/>
              <a:t>Sonuçlanma Süresi </a:t>
            </a:r>
            <a:r>
              <a:rPr lang="tr-TR" b="0" dirty="0"/>
              <a:t>Analizi </a:t>
            </a:r>
          </a:p>
        </p:txBody>
      </p:sp>
      <p:graphicFrame>
        <p:nvGraphicFramePr>
          <p:cNvPr id="6" name="Grafik 5"/>
          <p:cNvGraphicFramePr>
            <a:graphicFrameLocks/>
          </p:cNvGraphicFramePr>
          <p:nvPr/>
        </p:nvGraphicFramePr>
        <p:xfrm>
          <a:off x="311943" y="1539881"/>
          <a:ext cx="8499548" cy="3069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Nesne 3"/>
          <p:cNvGraphicFramePr>
            <a:graphicFrameLocks noChangeAspect="1"/>
          </p:cNvGraphicFramePr>
          <p:nvPr/>
        </p:nvGraphicFramePr>
        <p:xfrm>
          <a:off x="311943" y="4730807"/>
          <a:ext cx="2960832" cy="18081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2" name="Çalışma Sayfası" r:id="rId4" imgW="4045061" imgH="2470069" progId="Excel.Sheet.12">
                  <p:embed/>
                </p:oleObj>
              </mc:Choice>
              <mc:Fallback>
                <p:oleObj name="Çalışma Sayfası" r:id="rId4" imgW="4045061" imgH="2470069" progId="Excel.Sheet.12">
                  <p:embed/>
                  <p:pic>
                    <p:nvPicPr>
                      <p:cNvPr id="4" name="Nesne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1943" y="4730807"/>
                        <a:ext cx="2960832" cy="18081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722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Dış </a:t>
            </a:r>
            <a:r>
              <a:rPr lang="tr-TR" dirty="0"/>
              <a:t>Ticarette Standardizasyon ve Ürün Güvenliği Uygulamaları</a:t>
            </a:r>
            <a:endParaRPr lang="en-US" dirty="0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57065-BD0F-4A25-8A58-3C060034E629}" type="slidenum">
              <a:rPr lang="tr-TR" smtClean="0"/>
              <a:t>2</a:t>
            </a:fld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quarter" idx="13"/>
          </p:nvPr>
        </p:nvSpPr>
        <p:spPr>
          <a:xfrm>
            <a:off x="311944" y="1820486"/>
            <a:ext cx="8203406" cy="4596939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tr-TR" dirty="0" smtClean="0"/>
              <a:t>Görev, Mevzuat, Yöntem, Paydaşlar</a:t>
            </a:r>
          </a:p>
          <a:p>
            <a:pPr marL="514350" indent="-514350">
              <a:buFont typeface="+mj-lt"/>
              <a:buAutoNum type="alphaUcPeriod"/>
            </a:pPr>
            <a:r>
              <a:rPr lang="tr-TR" dirty="0" smtClean="0"/>
              <a:t>Organizasyon Yapısı</a:t>
            </a:r>
          </a:p>
          <a:p>
            <a:pPr marL="514350" indent="-514350">
              <a:buFont typeface="+mj-lt"/>
              <a:buAutoNum type="alphaUcPeriod"/>
            </a:pPr>
            <a:r>
              <a:rPr lang="tr-TR" dirty="0" smtClean="0"/>
              <a:t>İthalatta İndirgenmiş Deney Projesi</a:t>
            </a:r>
          </a:p>
          <a:p>
            <a:pPr marL="514350" indent="-514350">
              <a:buFont typeface="+mj-lt"/>
              <a:buAutoNum type="alphaUcPeriod"/>
            </a:pPr>
            <a:r>
              <a:rPr lang="tr-TR" dirty="0" smtClean="0"/>
              <a:t>TSE Laboratuvarları – İthalat Numuneleri Test\Deney Analizleri</a:t>
            </a:r>
          </a:p>
          <a:p>
            <a:pPr marL="514350" indent="-514350">
              <a:buFont typeface="+mj-lt"/>
              <a:buAutoNum type="alphaUcPeriod"/>
            </a:pPr>
            <a:r>
              <a:rPr lang="tr-TR" dirty="0" smtClean="0"/>
              <a:t>Soru - Cevap</a:t>
            </a:r>
          </a:p>
          <a:p>
            <a:pPr marL="514350" indent="-514350">
              <a:buFont typeface="+mj-lt"/>
              <a:buAutoNum type="alphaUcPeriod"/>
            </a:pPr>
            <a:endParaRPr lang="en-US" dirty="0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14"/>
          </p:nvPr>
        </p:nvSpPr>
        <p:spPr>
          <a:xfrm>
            <a:off x="311944" y="1123433"/>
            <a:ext cx="4662358" cy="393002"/>
          </a:xfrm>
        </p:spPr>
        <p:txBody>
          <a:bodyPr/>
          <a:lstStyle/>
          <a:p>
            <a:r>
              <a:rPr lang="tr-TR" dirty="0" smtClean="0"/>
              <a:t>SUNUM İÇERİĞİ</a:t>
            </a:r>
          </a:p>
        </p:txBody>
      </p:sp>
    </p:spTree>
    <p:extLst>
      <p:ext uri="{BB962C8B-B14F-4D97-AF65-F5344CB8AC3E}">
        <p14:creationId xmlns:p14="http://schemas.microsoft.com/office/powerpoint/2010/main" val="85722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Dış </a:t>
            </a:r>
            <a:r>
              <a:rPr lang="tr-TR" dirty="0"/>
              <a:t>Ticarette Standardizasyon ve Ürün Güvenliği Uygulamaları</a:t>
            </a:r>
            <a:endParaRPr lang="en-US" dirty="0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57065-BD0F-4A25-8A58-3C060034E629}" type="slidenum">
              <a:rPr lang="tr-TR" smtClean="0"/>
              <a:t>20</a:t>
            </a:fld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14"/>
          </p:nvPr>
        </p:nvSpPr>
        <p:spPr>
          <a:xfrm>
            <a:off x="311943" y="965492"/>
            <a:ext cx="8499548" cy="281417"/>
          </a:xfrm>
        </p:spPr>
        <p:txBody>
          <a:bodyPr/>
          <a:lstStyle/>
          <a:p>
            <a:pPr marL="342900" indent="-342900">
              <a:buFont typeface="+mj-lt"/>
              <a:buAutoNum type="alphaUcPeriod" startAt="4"/>
            </a:pPr>
            <a:r>
              <a:rPr lang="tr-TR" b="0" dirty="0"/>
              <a:t>2017 Temmuz – 2019 Ocak Tarihleri Arası İthalat Numuneleri </a:t>
            </a:r>
            <a:r>
              <a:rPr lang="tr-TR" b="0" dirty="0" smtClean="0"/>
              <a:t>Numune Sayısı\Bekleme Süresi Analizi</a:t>
            </a:r>
            <a:endParaRPr lang="tr-TR" b="0" dirty="0"/>
          </a:p>
        </p:txBody>
      </p:sp>
      <p:graphicFrame>
        <p:nvGraphicFramePr>
          <p:cNvPr id="7" name="Grafik 6"/>
          <p:cNvGraphicFramePr>
            <a:graphicFrameLocks/>
          </p:cNvGraphicFramePr>
          <p:nvPr/>
        </p:nvGraphicFramePr>
        <p:xfrm>
          <a:off x="406075" y="1528613"/>
          <a:ext cx="8311283" cy="34437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Nesne 3"/>
          <p:cNvGraphicFramePr>
            <a:graphicFrameLocks noChangeAspect="1"/>
          </p:cNvGraphicFramePr>
          <p:nvPr/>
        </p:nvGraphicFramePr>
        <p:xfrm>
          <a:off x="406075" y="4967943"/>
          <a:ext cx="2878867" cy="17535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6" name="Çalışma Sayfası" r:id="rId4" imgW="4045061" imgH="2463727" progId="Excel.Sheet.12">
                  <p:embed/>
                </p:oleObj>
              </mc:Choice>
              <mc:Fallback>
                <p:oleObj name="Çalışma Sayfası" r:id="rId4" imgW="4045061" imgH="2463727" progId="Excel.Sheet.12">
                  <p:embed/>
                  <p:pic>
                    <p:nvPicPr>
                      <p:cNvPr id="4" name="Nesne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6075" y="4967943"/>
                        <a:ext cx="2878867" cy="17535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786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Dış </a:t>
            </a:r>
            <a:r>
              <a:rPr lang="tr-TR" dirty="0"/>
              <a:t>Ticarette Standardizasyon ve Ürün Güvenliği Uygulamaları</a:t>
            </a:r>
            <a:endParaRPr lang="en-US" dirty="0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57065-BD0F-4A25-8A58-3C060034E629}" type="slidenum">
              <a:rPr lang="tr-TR" smtClean="0"/>
              <a:t>21</a:t>
            </a:fld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14"/>
          </p:nvPr>
        </p:nvSpPr>
        <p:spPr>
          <a:xfrm>
            <a:off x="311943" y="965492"/>
            <a:ext cx="7078071" cy="347919"/>
          </a:xfrm>
        </p:spPr>
        <p:txBody>
          <a:bodyPr/>
          <a:lstStyle/>
          <a:p>
            <a:pPr marL="342900" indent="-342900">
              <a:buFont typeface="+mj-lt"/>
              <a:buAutoNum type="alphaUcPeriod" startAt="4"/>
            </a:pPr>
            <a:r>
              <a:rPr lang="tr-TR" b="0" dirty="0" smtClean="0"/>
              <a:t>Aydınlatma Ürünleri Deneyleri Analiz (2017-2019)</a:t>
            </a:r>
            <a:endParaRPr lang="tr-TR" b="0" dirty="0"/>
          </a:p>
        </p:txBody>
      </p:sp>
      <p:graphicFrame>
        <p:nvGraphicFramePr>
          <p:cNvPr id="9" name="Nesne 8"/>
          <p:cNvGraphicFramePr>
            <a:graphicFrameLocks noChangeAspect="1"/>
          </p:cNvGraphicFramePr>
          <p:nvPr>
            <p:extLst/>
          </p:nvPr>
        </p:nvGraphicFramePr>
        <p:xfrm>
          <a:off x="311943" y="1595115"/>
          <a:ext cx="5702300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4" name="Çalışma Sayfası" r:id="rId3" imgW="5702226" imgH="958931" progId="Excel.Sheet.12">
                  <p:embed/>
                </p:oleObj>
              </mc:Choice>
              <mc:Fallback>
                <p:oleObj name="Çalışma Sayfası" r:id="rId3" imgW="5702226" imgH="958931" progId="Excel.Sheet.12">
                  <p:embed/>
                  <p:pic>
                    <p:nvPicPr>
                      <p:cNvPr id="9" name="Nesne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1943" y="1595115"/>
                        <a:ext cx="5702300" cy="958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Nesne 10"/>
          <p:cNvGraphicFramePr>
            <a:graphicFrameLocks noChangeAspect="1"/>
          </p:cNvGraphicFramePr>
          <p:nvPr>
            <p:extLst/>
          </p:nvPr>
        </p:nvGraphicFramePr>
        <p:xfrm>
          <a:off x="917287" y="2747503"/>
          <a:ext cx="5702300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5" name="Çalışma Sayfası" r:id="rId5" imgW="5702226" imgH="958931" progId="Excel.Sheet.12">
                  <p:embed/>
                </p:oleObj>
              </mc:Choice>
              <mc:Fallback>
                <p:oleObj name="Çalışma Sayfası" r:id="rId5" imgW="5702226" imgH="958931" progId="Excel.Sheet.12">
                  <p:embed/>
                  <p:pic>
                    <p:nvPicPr>
                      <p:cNvPr id="11" name="Nesne 10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7287" y="2747503"/>
                        <a:ext cx="5702300" cy="958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Nesne 12"/>
          <p:cNvGraphicFramePr>
            <a:graphicFrameLocks noChangeAspect="1"/>
          </p:cNvGraphicFramePr>
          <p:nvPr>
            <p:extLst/>
          </p:nvPr>
        </p:nvGraphicFramePr>
        <p:xfrm>
          <a:off x="1905578" y="3899891"/>
          <a:ext cx="5702300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6" name="Çalışma Sayfası" r:id="rId7" imgW="5702226" imgH="958931" progId="Excel.Sheet.12">
                  <p:embed/>
                </p:oleObj>
              </mc:Choice>
              <mc:Fallback>
                <p:oleObj name="Çalışma Sayfası" r:id="rId7" imgW="5702226" imgH="958931" progId="Excel.Sheet.12">
                  <p:embed/>
                  <p:pic>
                    <p:nvPicPr>
                      <p:cNvPr id="13" name="Nesne 12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05578" y="3899891"/>
                        <a:ext cx="5702300" cy="958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Nesne 13"/>
          <p:cNvGraphicFramePr>
            <a:graphicFrameLocks noChangeAspect="1"/>
          </p:cNvGraphicFramePr>
          <p:nvPr>
            <p:extLst/>
          </p:nvPr>
        </p:nvGraphicFramePr>
        <p:xfrm>
          <a:off x="2884631" y="5052279"/>
          <a:ext cx="5702300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7" name="Çalışma Sayfası" r:id="rId9" imgW="5702226" imgH="958931" progId="Excel.Sheet.12">
                  <p:embed/>
                </p:oleObj>
              </mc:Choice>
              <mc:Fallback>
                <p:oleObj name="Çalışma Sayfası" r:id="rId9" imgW="5702226" imgH="958931" progId="Excel.Sheet.12">
                  <p:embed/>
                  <p:pic>
                    <p:nvPicPr>
                      <p:cNvPr id="14" name="Nesne 13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884631" y="5052279"/>
                        <a:ext cx="5702300" cy="958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Metin kutusu 14"/>
          <p:cNvSpPr txBox="1"/>
          <p:nvPr/>
        </p:nvSpPr>
        <p:spPr>
          <a:xfrm>
            <a:off x="6101830" y="956562"/>
            <a:ext cx="2576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i="1" dirty="0" smtClean="0">
                <a:solidFill>
                  <a:srgbClr val="FF0000"/>
                </a:solidFill>
              </a:rPr>
              <a:t>AKSİYON!!!</a:t>
            </a:r>
            <a:endParaRPr lang="en-US" sz="3600" b="1" i="1" dirty="0">
              <a:solidFill>
                <a:srgbClr val="FF0000"/>
              </a:solidFill>
            </a:endParaRPr>
          </a:p>
        </p:txBody>
      </p:sp>
      <p:sp>
        <p:nvSpPr>
          <p:cNvPr id="16" name="Metin kutusu 15"/>
          <p:cNvSpPr txBox="1"/>
          <p:nvPr/>
        </p:nvSpPr>
        <p:spPr>
          <a:xfrm>
            <a:off x="3546764" y="1487719"/>
            <a:ext cx="5390630" cy="142173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b="1" i="1" dirty="0" err="1">
                <a:solidFill>
                  <a:srgbClr val="FF0000"/>
                </a:solidFill>
              </a:rPr>
              <a:t>Sonuçlanma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sürelerini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azaltmak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için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Ege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Bölge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Laboratuvarlarımız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aktif</a:t>
            </a:r>
            <a:r>
              <a:rPr lang="en-US" sz="2800" b="1" i="1" dirty="0">
                <a:solidFill>
                  <a:srgbClr val="FF0000"/>
                </a:solidFill>
              </a:rPr>
              <a:t> hale </a:t>
            </a:r>
            <a:r>
              <a:rPr lang="en-US" sz="2800" b="1" i="1" dirty="0" err="1">
                <a:solidFill>
                  <a:srgbClr val="FF0000"/>
                </a:solidFill>
              </a:rPr>
              <a:t>getirilmiştir</a:t>
            </a:r>
            <a:r>
              <a:rPr lang="en-US" sz="2800" b="1" i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36947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Dış </a:t>
            </a:r>
            <a:r>
              <a:rPr lang="tr-TR" dirty="0"/>
              <a:t>Ticarette Standardizasyon ve Ürün Güvenliği Uygulamaları</a:t>
            </a:r>
            <a:endParaRPr lang="en-US" dirty="0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57065-BD0F-4A25-8A58-3C060034E629}" type="slidenum">
              <a:rPr lang="tr-TR" smtClean="0"/>
              <a:t>22</a:t>
            </a:fld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quarter" idx="13"/>
          </p:nvPr>
        </p:nvSpPr>
        <p:spPr>
          <a:xfrm>
            <a:off x="515144" y="1645372"/>
            <a:ext cx="8203406" cy="4435475"/>
          </a:xfrm>
        </p:spPr>
        <p:txBody>
          <a:bodyPr/>
          <a:lstStyle/>
          <a:p>
            <a:pPr marL="0" indent="0" algn="ctr">
              <a:buNone/>
            </a:pPr>
            <a:endParaRPr lang="tr-TR" dirty="0" smtClean="0"/>
          </a:p>
          <a:p>
            <a:pPr marL="0" indent="0" algn="ctr">
              <a:buNone/>
            </a:pPr>
            <a:endParaRPr lang="tr-TR" dirty="0" smtClean="0"/>
          </a:p>
          <a:p>
            <a:pPr marL="0" indent="0" algn="ctr">
              <a:buNone/>
            </a:pPr>
            <a:endParaRPr lang="tr-TR" dirty="0"/>
          </a:p>
          <a:p>
            <a:pPr marL="0" indent="0" algn="ctr">
              <a:buNone/>
            </a:pPr>
            <a:r>
              <a:rPr lang="tr-TR" sz="5400" smtClean="0">
                <a:solidFill>
                  <a:srgbClr val="0070C0"/>
                </a:solidFill>
              </a:rPr>
              <a:t>TEŞEKKÜR </a:t>
            </a:r>
            <a:r>
              <a:rPr lang="tr-TR" sz="5400" smtClean="0">
                <a:solidFill>
                  <a:srgbClr val="0070C0"/>
                </a:solidFill>
              </a:rPr>
              <a:t>EDERİZ…</a:t>
            </a:r>
            <a:endParaRPr lang="en-US" sz="5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620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Dış </a:t>
            </a:r>
            <a:r>
              <a:rPr lang="tr-TR" dirty="0"/>
              <a:t>Ticarette Standardizasyon ve Ürün Güvenliği Uygulamaları</a:t>
            </a:r>
            <a:endParaRPr lang="en-US" dirty="0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57065-BD0F-4A25-8A58-3C060034E629}" type="slidenum">
              <a:rPr lang="tr-TR" smtClean="0"/>
              <a:t>3</a:t>
            </a:fld>
            <a:endParaRPr lang="tr-TR" dirty="0"/>
          </a:p>
        </p:txBody>
      </p:sp>
      <p:sp>
        <p:nvSpPr>
          <p:cNvPr id="7" name="Metin Yer Tutucusu 4"/>
          <p:cNvSpPr>
            <a:spLocks noGrp="1"/>
          </p:cNvSpPr>
          <p:nvPr>
            <p:ph type="body" sz="quarter" idx="14"/>
          </p:nvPr>
        </p:nvSpPr>
        <p:spPr>
          <a:xfrm>
            <a:off x="311943" y="965492"/>
            <a:ext cx="7078071" cy="347919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tr-TR" dirty="0"/>
              <a:t>Görev, </a:t>
            </a:r>
            <a:r>
              <a:rPr lang="tr-TR" b="0" dirty="0" smtClean="0"/>
              <a:t>Mevzuat, </a:t>
            </a:r>
            <a:r>
              <a:rPr lang="tr-TR" b="0" dirty="0"/>
              <a:t>Yöntem, Paydaşlar</a:t>
            </a:r>
          </a:p>
        </p:txBody>
      </p:sp>
      <p:grpSp>
        <p:nvGrpSpPr>
          <p:cNvPr id="4" name="Grup 3"/>
          <p:cNvGrpSpPr/>
          <p:nvPr/>
        </p:nvGrpSpPr>
        <p:grpSpPr>
          <a:xfrm>
            <a:off x="1208116" y="1859257"/>
            <a:ext cx="6655724" cy="4472156"/>
            <a:chOff x="1191491" y="1413255"/>
            <a:chExt cx="6655724" cy="4472156"/>
          </a:xfrm>
        </p:grpSpPr>
        <p:graphicFrame>
          <p:nvGraphicFramePr>
            <p:cNvPr id="13" name="Diyagram 12"/>
            <p:cNvGraphicFramePr/>
            <p:nvPr>
              <p:extLst>
                <p:ext uri="{D42A27DB-BD31-4B8C-83A1-F6EECF244321}">
                  <p14:modId xmlns:p14="http://schemas.microsoft.com/office/powerpoint/2010/main" val="3299678448"/>
                </p:ext>
              </p:extLst>
            </p:nvPr>
          </p:nvGraphicFramePr>
          <p:xfrm>
            <a:off x="1191491" y="1413255"/>
            <a:ext cx="6655724" cy="447215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14" name="Metin kutusu 13"/>
            <p:cNvSpPr txBox="1"/>
            <p:nvPr/>
          </p:nvSpPr>
          <p:spPr>
            <a:xfrm>
              <a:off x="2527069" y="5128953"/>
              <a:ext cx="48629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b="1" dirty="0" smtClean="0">
                  <a:solidFill>
                    <a:srgbClr val="FF0000"/>
                  </a:solidFill>
                </a:rPr>
                <a:t>SORUMLULUK: TÜKETİCİYİ KORUMAK!!!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5" name="Metin kutusu 4"/>
          <p:cNvSpPr txBox="1"/>
          <p:nvPr/>
        </p:nvSpPr>
        <p:spPr>
          <a:xfrm>
            <a:off x="2054629" y="1401668"/>
            <a:ext cx="4962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accent2"/>
                </a:solidFill>
              </a:rPr>
              <a:t>İthalata Konu Ürünlere İlişkin Enstitü Faaliyetleri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1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Dış </a:t>
            </a:r>
            <a:r>
              <a:rPr lang="tr-TR" dirty="0"/>
              <a:t>Ticarette Standardizasyon ve Ürün Güvenliği Uygulamaları</a:t>
            </a:r>
            <a:endParaRPr lang="en-US" dirty="0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57065-BD0F-4A25-8A58-3C060034E629}" type="slidenum">
              <a:rPr lang="tr-TR" smtClean="0"/>
              <a:t>4</a:t>
            </a:fld>
            <a:endParaRPr lang="tr-TR" dirty="0"/>
          </a:p>
        </p:txBody>
      </p:sp>
      <p:sp>
        <p:nvSpPr>
          <p:cNvPr id="7" name="Metin Yer Tutucusu 4"/>
          <p:cNvSpPr>
            <a:spLocks noGrp="1"/>
          </p:cNvSpPr>
          <p:nvPr>
            <p:ph type="body" sz="quarter" idx="14"/>
          </p:nvPr>
        </p:nvSpPr>
        <p:spPr>
          <a:xfrm>
            <a:off x="311943" y="965492"/>
            <a:ext cx="7078071" cy="347919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tr-TR" b="0" dirty="0"/>
              <a:t>Görev</a:t>
            </a:r>
            <a:r>
              <a:rPr lang="tr-TR" dirty="0"/>
              <a:t>, </a:t>
            </a:r>
            <a:r>
              <a:rPr lang="tr-TR" dirty="0" smtClean="0"/>
              <a:t>Mevzuat</a:t>
            </a:r>
            <a:r>
              <a:rPr lang="tr-TR" b="0" dirty="0" smtClean="0"/>
              <a:t>, </a:t>
            </a:r>
            <a:r>
              <a:rPr lang="tr-TR" b="0" dirty="0"/>
              <a:t>Yöntem, Paydaşlar</a:t>
            </a:r>
          </a:p>
        </p:txBody>
      </p:sp>
      <p:sp>
        <p:nvSpPr>
          <p:cNvPr id="9" name="Metin Yer Tutucusu 3"/>
          <p:cNvSpPr>
            <a:spLocks noGrp="1"/>
          </p:cNvSpPr>
          <p:nvPr>
            <p:ph type="body" sz="quarter" idx="13"/>
          </p:nvPr>
        </p:nvSpPr>
        <p:spPr>
          <a:xfrm>
            <a:off x="420831" y="1709537"/>
            <a:ext cx="7065819" cy="464681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sz="2000" dirty="0" smtClean="0"/>
              <a:t>Enstitümüz</a:t>
            </a:r>
            <a:r>
              <a:rPr lang="tr-TR" sz="2000" dirty="0"/>
              <a:t>, ithal ürünlere ilişkin uygunluk değerlendirme ve denetim </a:t>
            </a:r>
            <a:r>
              <a:rPr lang="tr-TR" sz="2000" dirty="0" smtClean="0"/>
              <a:t>faaliyetlerini, </a:t>
            </a:r>
            <a:r>
              <a:rPr lang="tr-TR" sz="2000" dirty="0"/>
              <a:t>Ticaret Bakanlığı tarafından yürürlüğe konulan</a:t>
            </a:r>
            <a:r>
              <a:rPr lang="tr-TR" sz="2000" dirty="0" smtClean="0"/>
              <a:t>;</a:t>
            </a:r>
            <a:endParaRPr lang="tr-TR" sz="2000" dirty="0"/>
          </a:p>
          <a:p>
            <a:pPr marL="342900" indent="-342900" algn="just"/>
            <a:r>
              <a:rPr lang="tr-TR" sz="2000" dirty="0"/>
              <a:t>İthalat Tebliği (Gübre İthalatı),</a:t>
            </a:r>
          </a:p>
          <a:p>
            <a:pPr marL="342900" indent="-342900" algn="just"/>
            <a:r>
              <a:rPr lang="tr-TR" sz="2000" dirty="0"/>
              <a:t>İthalatta Standartlara Uygunluk Denetimi Tebliği (1 sayılı Ürün Güvenliği ve Denetimi Tebliği),</a:t>
            </a:r>
          </a:p>
          <a:p>
            <a:pPr marL="342900" indent="-342900" algn="just"/>
            <a:r>
              <a:rPr lang="tr-TR" sz="2000" dirty="0"/>
              <a:t>«CE» İşareti Taşıması Gereken Bazı Ürünlerin İthalat Denetimi Tebliği (9 sayılı Ürün Güvenliği ve Denetimi Tebliği)</a:t>
            </a:r>
          </a:p>
          <a:p>
            <a:pPr marL="342900" indent="-342900" algn="just"/>
            <a:r>
              <a:rPr lang="tr-TR" sz="2000" dirty="0"/>
              <a:t>Araç Parçalarının İthalat Denetimi Tebliği (25 sayılı Ürün Güvenliği ve Denetimi Tebliği</a:t>
            </a:r>
            <a:r>
              <a:rPr lang="tr-TR" sz="2000" dirty="0" smtClean="0"/>
              <a:t>), kapsamında  </a:t>
            </a:r>
            <a:r>
              <a:rPr lang="tr-TR" sz="2000" dirty="0"/>
              <a:t>denetime konu olan ürünler için yürütmektedir</a:t>
            </a:r>
            <a:r>
              <a:rPr lang="tr-TR" sz="2000" dirty="0" smtClean="0"/>
              <a:t>.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993319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Dış </a:t>
            </a:r>
            <a:r>
              <a:rPr lang="tr-TR" dirty="0"/>
              <a:t>Ticarette Standardizasyon ve Ürün Güvenliği Uygulamaları</a:t>
            </a:r>
            <a:endParaRPr lang="en-US" dirty="0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57065-BD0F-4A25-8A58-3C060034E629}" type="slidenum">
              <a:rPr lang="tr-TR" smtClean="0"/>
              <a:t>5</a:t>
            </a:fld>
            <a:endParaRPr lang="tr-TR" dirty="0"/>
          </a:p>
        </p:txBody>
      </p:sp>
      <p:sp>
        <p:nvSpPr>
          <p:cNvPr id="7" name="Metin Yer Tutucusu 4"/>
          <p:cNvSpPr>
            <a:spLocks noGrp="1"/>
          </p:cNvSpPr>
          <p:nvPr>
            <p:ph type="body" sz="quarter" idx="14"/>
          </p:nvPr>
        </p:nvSpPr>
        <p:spPr>
          <a:xfrm>
            <a:off x="311943" y="965492"/>
            <a:ext cx="7078071" cy="347919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tr-TR" b="0" dirty="0"/>
              <a:t>Görev</a:t>
            </a:r>
            <a:r>
              <a:rPr lang="tr-TR" dirty="0"/>
              <a:t>, </a:t>
            </a:r>
            <a:r>
              <a:rPr lang="tr-TR" dirty="0" smtClean="0"/>
              <a:t>Mevzuat</a:t>
            </a:r>
            <a:r>
              <a:rPr lang="tr-TR" b="0" dirty="0" smtClean="0"/>
              <a:t>, </a:t>
            </a:r>
            <a:r>
              <a:rPr lang="tr-TR" b="0" dirty="0"/>
              <a:t>Yöntem, Paydaşlar</a:t>
            </a:r>
          </a:p>
        </p:txBody>
      </p:sp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8882422"/>
              </p:ext>
            </p:extLst>
          </p:nvPr>
        </p:nvGraphicFramePr>
        <p:xfrm>
          <a:off x="311943" y="1737251"/>
          <a:ext cx="2837874" cy="2132786"/>
        </p:xfrm>
        <a:graphic>
          <a:graphicData uri="http://schemas.openxmlformats.org/drawingml/2006/table">
            <a:tbl>
              <a:tblPr firstRow="1" firstCol="1" bandRow="1"/>
              <a:tblGrid>
                <a:gridCol w="945958">
                  <a:extLst>
                    <a:ext uri="{9D8B030D-6E8A-4147-A177-3AD203B41FA5}">
                      <a16:colId xmlns:a16="http://schemas.microsoft.com/office/drawing/2014/main" val="4232640393"/>
                    </a:ext>
                  </a:extLst>
                </a:gridCol>
                <a:gridCol w="945958">
                  <a:extLst>
                    <a:ext uri="{9D8B030D-6E8A-4147-A177-3AD203B41FA5}">
                      <a16:colId xmlns:a16="http://schemas.microsoft.com/office/drawing/2014/main" val="1461353327"/>
                    </a:ext>
                  </a:extLst>
                </a:gridCol>
                <a:gridCol w="945958">
                  <a:extLst>
                    <a:ext uri="{9D8B030D-6E8A-4147-A177-3AD203B41FA5}">
                      <a16:colId xmlns:a16="http://schemas.microsoft.com/office/drawing/2014/main" val="2902883204"/>
                    </a:ext>
                  </a:extLst>
                </a:gridCol>
              </a:tblGrid>
              <a:tr h="1031514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İthalatta</a:t>
                      </a:r>
                      <a:r>
                        <a:rPr lang="en-US" sz="1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Standartlara</a:t>
                      </a:r>
                      <a:r>
                        <a:rPr lang="en-US" sz="1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Uygunluk</a:t>
                      </a:r>
                      <a:r>
                        <a:rPr lang="en-US" sz="1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Denetimi</a:t>
                      </a:r>
                      <a:r>
                        <a:rPr lang="en-US" sz="1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Tebliği</a:t>
                      </a:r>
                      <a:r>
                        <a:rPr lang="en-US" sz="1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081243"/>
                  </a:ext>
                </a:extLst>
              </a:tr>
              <a:tr h="5506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2017/1</a:t>
                      </a:r>
                      <a:endParaRPr lang="en-US" sz="1400" b="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2018/1</a:t>
                      </a:r>
                      <a:endParaRPr lang="en-US" sz="1400" b="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2019/1</a:t>
                      </a:r>
                      <a:endParaRPr lang="en-US" sz="1400" b="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9354340"/>
                  </a:ext>
                </a:extLst>
              </a:tr>
              <a:tr h="5506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179</a:t>
                      </a:r>
                      <a:endParaRPr lang="en-US" sz="1400" b="1" i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178</a:t>
                      </a:r>
                      <a:endParaRPr lang="en-US" sz="14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177</a:t>
                      </a:r>
                      <a:endParaRPr lang="en-US" sz="14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7523580"/>
                  </a:ext>
                </a:extLst>
              </a:tr>
            </a:tbl>
          </a:graphicData>
        </a:graphic>
      </p:graphicFrame>
      <p:graphicFrame>
        <p:nvGraphicFramePr>
          <p:cNvPr id="8" name="Tabl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384445"/>
              </p:ext>
            </p:extLst>
          </p:nvPr>
        </p:nvGraphicFramePr>
        <p:xfrm>
          <a:off x="3306039" y="2300669"/>
          <a:ext cx="2837874" cy="2132785"/>
        </p:xfrm>
        <a:graphic>
          <a:graphicData uri="http://schemas.openxmlformats.org/drawingml/2006/table">
            <a:tbl>
              <a:tblPr firstRow="1" firstCol="1" bandRow="1"/>
              <a:tblGrid>
                <a:gridCol w="945958">
                  <a:extLst>
                    <a:ext uri="{9D8B030D-6E8A-4147-A177-3AD203B41FA5}">
                      <a16:colId xmlns:a16="http://schemas.microsoft.com/office/drawing/2014/main" val="168805736"/>
                    </a:ext>
                  </a:extLst>
                </a:gridCol>
                <a:gridCol w="945958">
                  <a:extLst>
                    <a:ext uri="{9D8B030D-6E8A-4147-A177-3AD203B41FA5}">
                      <a16:colId xmlns:a16="http://schemas.microsoft.com/office/drawing/2014/main" val="2953815118"/>
                    </a:ext>
                  </a:extLst>
                </a:gridCol>
                <a:gridCol w="945958">
                  <a:extLst>
                    <a:ext uri="{9D8B030D-6E8A-4147-A177-3AD203B41FA5}">
                      <a16:colId xmlns:a16="http://schemas.microsoft.com/office/drawing/2014/main" val="2061942720"/>
                    </a:ext>
                  </a:extLst>
                </a:gridCol>
              </a:tblGrid>
              <a:tr h="1039665">
                <a:tc grid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CE </a:t>
                      </a:r>
                      <a:r>
                        <a:rPr lang="en-US" sz="18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İşareti</a:t>
                      </a:r>
                      <a:r>
                        <a:rPr lang="en-US" sz="18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Taşıması</a:t>
                      </a:r>
                      <a:r>
                        <a:rPr lang="en-US" sz="18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Gereken</a:t>
                      </a:r>
                      <a:r>
                        <a:rPr lang="en-US" sz="18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Bazı</a:t>
                      </a:r>
                      <a:r>
                        <a:rPr lang="en-US" sz="18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Ürünlerin</a:t>
                      </a:r>
                      <a:r>
                        <a:rPr lang="en-US" sz="18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İthalat</a:t>
                      </a:r>
                      <a:r>
                        <a:rPr lang="en-US" sz="18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Denetimi</a:t>
                      </a:r>
                      <a:r>
                        <a:rPr lang="en-US" sz="18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Tebliği</a:t>
                      </a:r>
                      <a:r>
                        <a:rPr lang="en-US" sz="18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6351896"/>
                  </a:ext>
                </a:extLst>
              </a:tr>
              <a:tr h="54656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b="0" i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2017/9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b="0" i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2018/9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b="0" i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2019/9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0504264"/>
                  </a:ext>
                </a:extLst>
              </a:tr>
              <a:tr h="54656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b="1" i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482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b="1" i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497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b="1" i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498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8996790"/>
                  </a:ext>
                </a:extLst>
              </a:tr>
            </a:tbl>
          </a:graphicData>
        </a:graphic>
      </p:graphicFrame>
      <p:graphicFrame>
        <p:nvGraphicFramePr>
          <p:cNvPr id="11" name="Tablo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9434453"/>
              </p:ext>
            </p:extLst>
          </p:nvPr>
        </p:nvGraphicFramePr>
        <p:xfrm>
          <a:off x="5971077" y="4060308"/>
          <a:ext cx="2837874" cy="2132784"/>
        </p:xfrm>
        <a:graphic>
          <a:graphicData uri="http://schemas.openxmlformats.org/drawingml/2006/table">
            <a:tbl>
              <a:tblPr firstRow="1" firstCol="1" bandRow="1"/>
              <a:tblGrid>
                <a:gridCol w="1418937">
                  <a:extLst>
                    <a:ext uri="{9D8B030D-6E8A-4147-A177-3AD203B41FA5}">
                      <a16:colId xmlns:a16="http://schemas.microsoft.com/office/drawing/2014/main" val="3991597810"/>
                    </a:ext>
                  </a:extLst>
                </a:gridCol>
                <a:gridCol w="1418937">
                  <a:extLst>
                    <a:ext uri="{9D8B030D-6E8A-4147-A177-3AD203B41FA5}">
                      <a16:colId xmlns:a16="http://schemas.microsoft.com/office/drawing/2014/main" val="1239120988"/>
                    </a:ext>
                  </a:extLst>
                </a:gridCol>
              </a:tblGrid>
              <a:tr h="1225216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Araç</a:t>
                      </a:r>
                      <a:r>
                        <a:rPr lang="en-US" sz="18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Parçalarının</a:t>
                      </a:r>
                      <a:r>
                        <a:rPr lang="en-US" sz="18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İthalat</a:t>
                      </a:r>
                      <a:r>
                        <a:rPr lang="en-US" sz="18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Denetimi</a:t>
                      </a:r>
                      <a:r>
                        <a:rPr lang="en-US" sz="18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Tebliği</a:t>
                      </a:r>
                      <a:endParaRPr lang="en-US" sz="1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6355952"/>
                  </a:ext>
                </a:extLst>
              </a:tr>
              <a:tr h="45378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b="0" i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2018/25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b="0" i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2019/25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2910742"/>
                  </a:ext>
                </a:extLst>
              </a:tr>
              <a:tr h="45378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b="1" i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11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b="1" i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10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4918857"/>
                  </a:ext>
                </a:extLst>
              </a:tr>
            </a:tbl>
          </a:graphicData>
        </a:graphic>
      </p:graphicFrame>
      <p:sp>
        <p:nvSpPr>
          <p:cNvPr id="12" name="Metin kutusu 11"/>
          <p:cNvSpPr txBox="1"/>
          <p:nvPr/>
        </p:nvSpPr>
        <p:spPr>
          <a:xfrm>
            <a:off x="3396204" y="1352204"/>
            <a:ext cx="5495418" cy="707886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2000" dirty="0"/>
              <a:t>2017-2018-2019 yıllarına ilişkin Tebliğ bazlı GTİP listeleri ve GTİP adetleri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4414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Dış </a:t>
            </a:r>
            <a:r>
              <a:rPr lang="tr-TR" dirty="0"/>
              <a:t>Ticarette Standardizasyon ve Ürün Güvenliği Uygulamaları</a:t>
            </a:r>
            <a:endParaRPr lang="en-US" dirty="0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57065-BD0F-4A25-8A58-3C060034E629}" type="slidenum">
              <a:rPr lang="tr-TR" smtClean="0"/>
              <a:t>6</a:t>
            </a:fld>
            <a:endParaRPr lang="tr-TR"/>
          </a:p>
        </p:txBody>
      </p:sp>
      <p:sp>
        <p:nvSpPr>
          <p:cNvPr id="6" name="Metin Yer Tutucusu 4"/>
          <p:cNvSpPr>
            <a:spLocks noGrp="1"/>
          </p:cNvSpPr>
          <p:nvPr>
            <p:ph type="body" sz="quarter" idx="14"/>
          </p:nvPr>
        </p:nvSpPr>
        <p:spPr>
          <a:xfrm>
            <a:off x="311943" y="965492"/>
            <a:ext cx="7078071" cy="347919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tr-TR" b="0" dirty="0"/>
              <a:t>Görev, </a:t>
            </a:r>
            <a:r>
              <a:rPr lang="tr-TR" b="0" dirty="0" smtClean="0"/>
              <a:t>Mevzuat, </a:t>
            </a:r>
            <a:r>
              <a:rPr lang="tr-TR" dirty="0"/>
              <a:t>Yöntem</a:t>
            </a:r>
            <a:r>
              <a:rPr lang="tr-TR" b="0" dirty="0"/>
              <a:t>, Paydaşlar</a:t>
            </a:r>
          </a:p>
        </p:txBody>
      </p:sp>
      <p:grpSp>
        <p:nvGrpSpPr>
          <p:cNvPr id="4" name="Grup 3"/>
          <p:cNvGrpSpPr/>
          <p:nvPr/>
        </p:nvGrpSpPr>
        <p:grpSpPr>
          <a:xfrm>
            <a:off x="515736" y="1595115"/>
            <a:ext cx="7999614" cy="4838936"/>
            <a:chOff x="737062" y="1595115"/>
            <a:chExt cx="7999614" cy="4838936"/>
          </a:xfrm>
        </p:grpSpPr>
        <p:graphicFrame>
          <p:nvGraphicFramePr>
            <p:cNvPr id="7" name="Diyagram 6"/>
            <p:cNvGraphicFramePr/>
            <p:nvPr>
              <p:extLst>
                <p:ext uri="{D42A27DB-BD31-4B8C-83A1-F6EECF244321}">
                  <p14:modId xmlns:p14="http://schemas.microsoft.com/office/powerpoint/2010/main" val="210412974"/>
                </p:ext>
              </p:extLst>
            </p:nvPr>
          </p:nvGraphicFramePr>
          <p:xfrm>
            <a:off x="737062" y="1595115"/>
            <a:ext cx="7999614" cy="483893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8" name="Metin kutusu 7"/>
            <p:cNvSpPr txBox="1"/>
            <p:nvPr/>
          </p:nvSpPr>
          <p:spPr>
            <a:xfrm>
              <a:off x="3664527" y="3414418"/>
              <a:ext cx="214468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400" b="1" dirty="0" smtClean="0">
                  <a:solidFill>
                    <a:schemeClr val="tx2">
                      <a:lumMod val="75000"/>
                    </a:schemeClr>
                  </a:solidFill>
                </a:rPr>
                <a:t>İthalata Konu Ürünlerin Denetim Süreci</a:t>
              </a:r>
              <a:endParaRPr lang="en-US" sz="24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3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Dış </a:t>
            </a:r>
            <a:r>
              <a:rPr lang="tr-TR" dirty="0"/>
              <a:t>Ticarette Standardizasyon ve Ürün Güvenliği Uygulamaları</a:t>
            </a:r>
            <a:endParaRPr lang="en-US" dirty="0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57065-BD0F-4A25-8A58-3C060034E629}" type="slidenum">
              <a:rPr lang="tr-TR" smtClean="0"/>
              <a:t>7</a:t>
            </a:fld>
            <a:endParaRPr lang="tr-TR"/>
          </a:p>
        </p:txBody>
      </p:sp>
      <p:sp>
        <p:nvSpPr>
          <p:cNvPr id="6" name="Metin Yer Tutucusu 4"/>
          <p:cNvSpPr>
            <a:spLocks noGrp="1"/>
          </p:cNvSpPr>
          <p:nvPr>
            <p:ph type="body" sz="quarter" idx="14"/>
          </p:nvPr>
        </p:nvSpPr>
        <p:spPr>
          <a:xfrm>
            <a:off x="311943" y="965492"/>
            <a:ext cx="7078071" cy="347919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tr-TR" b="0" dirty="0"/>
              <a:t>Görev, </a:t>
            </a:r>
            <a:r>
              <a:rPr lang="tr-TR" b="0" dirty="0" smtClean="0"/>
              <a:t>Mevzuat, </a:t>
            </a:r>
            <a:r>
              <a:rPr lang="tr-TR" b="0" dirty="0"/>
              <a:t>Yöntem, </a:t>
            </a:r>
            <a:r>
              <a:rPr lang="tr-TR" dirty="0"/>
              <a:t>Paydaşlar</a:t>
            </a:r>
          </a:p>
        </p:txBody>
      </p:sp>
      <p:graphicFrame>
        <p:nvGraphicFramePr>
          <p:cNvPr id="7" name="Diyagram 6"/>
          <p:cNvGraphicFramePr/>
          <p:nvPr>
            <p:extLst>
              <p:ext uri="{D42A27DB-BD31-4B8C-83A1-F6EECF244321}">
                <p14:modId xmlns:p14="http://schemas.microsoft.com/office/powerpoint/2010/main" val="886090600"/>
              </p:ext>
            </p:extLst>
          </p:nvPr>
        </p:nvGraphicFramePr>
        <p:xfrm>
          <a:off x="436634" y="1595115"/>
          <a:ext cx="8292984" cy="47216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0391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Dış </a:t>
            </a:r>
            <a:r>
              <a:rPr lang="tr-TR" dirty="0"/>
              <a:t>Ticarette Standardizasyon ve Ürün Güvenliği Uygulamaları</a:t>
            </a:r>
            <a:endParaRPr lang="en-US" dirty="0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57065-BD0F-4A25-8A58-3C060034E629}" type="slidenum">
              <a:rPr lang="tr-TR" smtClean="0"/>
              <a:t>8</a:t>
            </a:fld>
            <a:endParaRPr lang="tr-TR" dirty="0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14"/>
          </p:nvPr>
        </p:nvSpPr>
        <p:spPr>
          <a:xfrm>
            <a:off x="416718" y="1123434"/>
            <a:ext cx="4695032" cy="359234"/>
          </a:xfrm>
        </p:spPr>
        <p:txBody>
          <a:bodyPr/>
          <a:lstStyle/>
          <a:p>
            <a:pPr marL="342900" indent="-342900">
              <a:buFont typeface="+mj-lt"/>
              <a:buAutoNum type="alphaUcPeriod" startAt="2"/>
            </a:pPr>
            <a:r>
              <a:rPr lang="tr-TR" dirty="0" smtClean="0"/>
              <a:t>İthalat Denetimleri TSE Organizasyonu</a:t>
            </a:r>
            <a:endParaRPr lang="en-US" dirty="0"/>
          </a:p>
        </p:txBody>
      </p:sp>
      <p:graphicFrame>
        <p:nvGraphicFramePr>
          <p:cNvPr id="11" name="Diyagram 10"/>
          <p:cNvGraphicFramePr/>
          <p:nvPr>
            <p:extLst>
              <p:ext uri="{D42A27DB-BD31-4B8C-83A1-F6EECF244321}">
                <p14:modId xmlns:p14="http://schemas.microsoft.com/office/powerpoint/2010/main" val="201782680"/>
              </p:ext>
            </p:extLst>
          </p:nvPr>
        </p:nvGraphicFramePr>
        <p:xfrm>
          <a:off x="363018" y="571113"/>
          <a:ext cx="809863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9" name="Grup 18"/>
          <p:cNvGrpSpPr/>
          <p:nvPr/>
        </p:nvGrpSpPr>
        <p:grpSpPr>
          <a:xfrm>
            <a:off x="5648924" y="3978607"/>
            <a:ext cx="3177608" cy="1708563"/>
            <a:chOff x="5337742" y="4542525"/>
            <a:chExt cx="3177608" cy="1708563"/>
          </a:xfrm>
        </p:grpSpPr>
        <p:sp>
          <p:nvSpPr>
            <p:cNvPr id="7" name="Yuvarlatılmış Dikdörtgen 6"/>
            <p:cNvSpPr/>
            <p:nvPr/>
          </p:nvSpPr>
          <p:spPr>
            <a:xfrm>
              <a:off x="7207250" y="4542525"/>
              <a:ext cx="1308100" cy="73266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1200" dirty="0"/>
                <a:t>Elektroteknik </a:t>
              </a:r>
              <a:r>
                <a:rPr lang="tr-TR" sz="1200" dirty="0" smtClean="0"/>
                <a:t>Laboratuvarı  </a:t>
              </a:r>
              <a:r>
                <a:rPr lang="tr-TR" sz="1200" dirty="0"/>
                <a:t>Ankara </a:t>
              </a:r>
              <a:endParaRPr lang="en-US" sz="1200" dirty="0"/>
            </a:p>
          </p:txBody>
        </p:sp>
        <p:sp>
          <p:nvSpPr>
            <p:cNvPr id="9" name="Yuvarlatılmış Dikdörtgen 8"/>
            <p:cNvSpPr/>
            <p:nvPr/>
          </p:nvSpPr>
          <p:spPr>
            <a:xfrm>
              <a:off x="5337742" y="4542525"/>
              <a:ext cx="1308100" cy="73266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1200" dirty="0" smtClean="0"/>
                <a:t>Kimya Laboratuvarı  </a:t>
              </a:r>
              <a:r>
                <a:rPr lang="tr-TR" sz="1200" dirty="0"/>
                <a:t>Ankara </a:t>
              </a:r>
              <a:endParaRPr lang="en-US" sz="1200" dirty="0"/>
            </a:p>
          </p:txBody>
        </p:sp>
        <p:sp>
          <p:nvSpPr>
            <p:cNvPr id="10" name="Yuvarlatılmış Dikdörtgen 9"/>
            <p:cNvSpPr/>
            <p:nvPr/>
          </p:nvSpPr>
          <p:spPr>
            <a:xfrm>
              <a:off x="5337742" y="5518426"/>
              <a:ext cx="1308100" cy="73266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1200" dirty="0" smtClean="0"/>
                <a:t>Yapı Malzemeleri Laboratuvarı  </a:t>
              </a:r>
              <a:r>
                <a:rPr lang="tr-TR" sz="1200" dirty="0"/>
                <a:t>Ankara </a:t>
              </a:r>
              <a:endParaRPr lang="en-US" sz="1200" dirty="0"/>
            </a:p>
          </p:txBody>
        </p:sp>
        <p:sp>
          <p:nvSpPr>
            <p:cNvPr id="12" name="Yuvarlatılmış Dikdörtgen 11"/>
            <p:cNvSpPr/>
            <p:nvPr/>
          </p:nvSpPr>
          <p:spPr>
            <a:xfrm>
              <a:off x="7207250" y="5481747"/>
              <a:ext cx="1308100" cy="73266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1200" dirty="0" smtClean="0"/>
                <a:t>Isı Şefliği</a:t>
              </a:r>
            </a:p>
            <a:p>
              <a:pPr algn="ctr"/>
              <a:r>
                <a:rPr lang="tr-TR" sz="1200" dirty="0" smtClean="0"/>
                <a:t>Ankara</a:t>
              </a:r>
              <a:endParaRPr lang="en-US" sz="1200" dirty="0"/>
            </a:p>
          </p:txBody>
        </p:sp>
      </p:grpSp>
      <p:grpSp>
        <p:nvGrpSpPr>
          <p:cNvPr id="18" name="Grup 17"/>
          <p:cNvGrpSpPr/>
          <p:nvPr/>
        </p:nvGrpSpPr>
        <p:grpSpPr>
          <a:xfrm>
            <a:off x="416718" y="3978607"/>
            <a:ext cx="2995440" cy="1705228"/>
            <a:chOff x="416718" y="4634389"/>
            <a:chExt cx="2995440" cy="1705228"/>
          </a:xfrm>
        </p:grpSpPr>
        <p:sp>
          <p:nvSpPr>
            <p:cNvPr id="13" name="Yuvarlatılmış Dikdörtgen 12"/>
            <p:cNvSpPr/>
            <p:nvPr/>
          </p:nvSpPr>
          <p:spPr>
            <a:xfrm>
              <a:off x="416718" y="4634389"/>
              <a:ext cx="1308100" cy="73266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1200" dirty="0" smtClean="0"/>
                <a:t>Makine Laboratuvarı Gebze</a:t>
              </a:r>
              <a:endParaRPr lang="en-US" sz="1200" dirty="0"/>
            </a:p>
          </p:txBody>
        </p:sp>
        <p:sp>
          <p:nvSpPr>
            <p:cNvPr id="14" name="Yuvarlatılmış Dikdörtgen 13"/>
            <p:cNvSpPr/>
            <p:nvPr/>
          </p:nvSpPr>
          <p:spPr>
            <a:xfrm>
              <a:off x="416718" y="5606955"/>
              <a:ext cx="1308100" cy="73266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1200" dirty="0" smtClean="0"/>
                <a:t>İzmir </a:t>
              </a:r>
              <a:r>
                <a:rPr lang="tr-TR" sz="1200" dirty="0"/>
                <a:t>Laboratuvarı</a:t>
              </a:r>
              <a:endParaRPr lang="en-US" sz="1200" dirty="0"/>
            </a:p>
          </p:txBody>
        </p:sp>
        <p:sp>
          <p:nvSpPr>
            <p:cNvPr id="15" name="Yuvarlatılmış Dikdörtgen 14"/>
            <p:cNvSpPr/>
            <p:nvPr/>
          </p:nvSpPr>
          <p:spPr>
            <a:xfrm>
              <a:off x="2104058" y="4634389"/>
              <a:ext cx="1308100" cy="73266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1200" dirty="0" smtClean="0"/>
                <a:t>Enerji Teknolojileri Laboratuvarı  Tuzla</a:t>
              </a:r>
              <a:endParaRPr lang="en-US" sz="1200" dirty="0"/>
            </a:p>
          </p:txBody>
        </p:sp>
        <p:sp>
          <p:nvSpPr>
            <p:cNvPr id="16" name="Yuvarlatılmış Dikdörtgen 15"/>
            <p:cNvSpPr/>
            <p:nvPr/>
          </p:nvSpPr>
          <p:spPr>
            <a:xfrm>
              <a:off x="2104058" y="5601761"/>
              <a:ext cx="1308100" cy="73266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1200" dirty="0"/>
                <a:t>Elektroteknik </a:t>
              </a:r>
              <a:r>
                <a:rPr lang="tr-TR" sz="1200" dirty="0" smtClean="0"/>
                <a:t>Laboratuvarı  Gebze</a:t>
              </a:r>
              <a:endParaRPr lang="en-US" sz="1200" dirty="0"/>
            </a:p>
          </p:txBody>
        </p:sp>
      </p:grpSp>
      <p:sp>
        <p:nvSpPr>
          <p:cNvPr id="17" name="Metin kutusu 16"/>
          <p:cNvSpPr txBox="1"/>
          <p:nvPr/>
        </p:nvSpPr>
        <p:spPr>
          <a:xfrm>
            <a:off x="3878616" y="4067443"/>
            <a:ext cx="1440873" cy="138499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400" dirty="0" smtClean="0"/>
              <a:t>Deney ve Kalibrasyon Merkezi Başkanlığı (Marmara-Ege Koordinatörlüğü)</a:t>
            </a:r>
            <a:endParaRPr lang="en-US" sz="1400" dirty="0"/>
          </a:p>
        </p:txBody>
      </p:sp>
      <p:sp>
        <p:nvSpPr>
          <p:cNvPr id="20" name="Sol Ok 19"/>
          <p:cNvSpPr/>
          <p:nvPr/>
        </p:nvSpPr>
        <p:spPr>
          <a:xfrm>
            <a:off x="3326434" y="4564910"/>
            <a:ext cx="720874" cy="45127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ağ Ok 20"/>
          <p:cNvSpPr/>
          <p:nvPr/>
        </p:nvSpPr>
        <p:spPr>
          <a:xfrm>
            <a:off x="4971331" y="4538440"/>
            <a:ext cx="677593" cy="443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960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P spid="17" grpId="0" animBg="1"/>
      <p:bldP spid="20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Dış </a:t>
            </a:r>
            <a:r>
              <a:rPr lang="tr-TR" dirty="0"/>
              <a:t>Ticarette Standardizasyon ve Ürün Güvenliği Uygulamaları</a:t>
            </a:r>
            <a:endParaRPr lang="en-US" dirty="0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57065-BD0F-4A25-8A58-3C060034E629}" type="slidenum">
              <a:rPr lang="tr-TR" smtClean="0"/>
              <a:t>9</a:t>
            </a:fld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quarter" idx="13"/>
          </p:nvPr>
        </p:nvSpPr>
        <p:spPr>
          <a:xfrm>
            <a:off x="237129" y="1513234"/>
            <a:ext cx="8449672" cy="4435475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tr-TR" sz="2000" dirty="0" smtClean="0"/>
              <a:t>Proje, Ticaret Bakanlığı ile birlikte 2017 Temmuz ayında başlamıştır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tr-TR" sz="2000" dirty="0" smtClean="0"/>
              <a:t>Öncelikle </a:t>
            </a:r>
            <a:r>
              <a:rPr lang="en-US" sz="2000" dirty="0" err="1" smtClean="0"/>
              <a:t>Uzak</a:t>
            </a:r>
            <a:r>
              <a:rPr lang="en-US" sz="2000" dirty="0" smtClean="0"/>
              <a:t> </a:t>
            </a:r>
            <a:r>
              <a:rPr lang="en-US" sz="2000" dirty="0" err="1"/>
              <a:t>Doğu</a:t>
            </a:r>
            <a:r>
              <a:rPr lang="en-US" sz="2000" dirty="0"/>
              <a:t> </a:t>
            </a:r>
            <a:r>
              <a:rPr lang="en-US" sz="2000" dirty="0" err="1"/>
              <a:t>menşeili</a:t>
            </a:r>
            <a:r>
              <a:rPr lang="en-US" sz="2000" dirty="0"/>
              <a:t> </a:t>
            </a:r>
            <a:r>
              <a:rPr lang="en-US" sz="2000" dirty="0" err="1" smtClean="0"/>
              <a:t>ürü</a:t>
            </a:r>
            <a:r>
              <a:rPr lang="tr-TR" sz="2000" dirty="0" err="1" smtClean="0"/>
              <a:t>nlere</a:t>
            </a:r>
            <a:r>
              <a:rPr lang="tr-TR" sz="2000" dirty="0" smtClean="0"/>
              <a:t> uygulandığı görülmektedir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tr-TR" sz="2000" dirty="0" smtClean="0"/>
              <a:t>Sonrasında da </a:t>
            </a:r>
            <a:r>
              <a:rPr lang="tr-TR" sz="2000" b="1" dirty="0" smtClean="0"/>
              <a:t>y</a:t>
            </a:r>
            <a:r>
              <a:rPr lang="en-US" sz="2000" b="1" dirty="0" err="1" smtClean="0"/>
              <a:t>üksek</a:t>
            </a:r>
            <a:r>
              <a:rPr lang="en-US" sz="2000" b="1" dirty="0" smtClean="0"/>
              <a:t> </a:t>
            </a:r>
            <a:r>
              <a:rPr lang="en-US" sz="2000" b="1" dirty="0" err="1"/>
              <a:t>olumsuzluk</a:t>
            </a:r>
            <a:r>
              <a:rPr lang="en-US" sz="2000" b="1" dirty="0"/>
              <a:t> </a:t>
            </a:r>
            <a:r>
              <a:rPr lang="en-US" sz="2000" dirty="0" err="1"/>
              <a:t>oranına</a:t>
            </a:r>
            <a:r>
              <a:rPr lang="en-US" sz="2000" dirty="0"/>
              <a:t> </a:t>
            </a:r>
            <a:r>
              <a:rPr lang="en-US" sz="2000" dirty="0" err="1"/>
              <a:t>sahip</a:t>
            </a:r>
            <a:r>
              <a:rPr lang="tr-TR" sz="2000" dirty="0"/>
              <a:t> </a:t>
            </a:r>
            <a:r>
              <a:rPr lang="en-US" sz="2000" dirty="0" err="1" smtClean="0"/>
              <a:t>ürünler</a:t>
            </a:r>
            <a:r>
              <a:rPr lang="en-US" sz="2000" dirty="0" smtClean="0"/>
              <a:t> </a:t>
            </a:r>
            <a:r>
              <a:rPr lang="en-US" sz="2000" dirty="0" err="1"/>
              <a:t>baz</a:t>
            </a:r>
            <a:r>
              <a:rPr lang="en-US" sz="2000" dirty="0"/>
              <a:t> </a:t>
            </a:r>
            <a:r>
              <a:rPr lang="en-US" sz="2000" dirty="0" err="1" smtClean="0"/>
              <a:t>alı</a:t>
            </a:r>
            <a:r>
              <a:rPr lang="tr-TR" sz="2000" dirty="0" err="1" smtClean="0"/>
              <a:t>narak</a:t>
            </a:r>
            <a:r>
              <a:rPr lang="en-US" sz="2000" dirty="0" smtClean="0"/>
              <a:t> </a:t>
            </a:r>
            <a:r>
              <a:rPr lang="en-US" sz="2000" dirty="0" err="1" smtClean="0"/>
              <a:t>menşeinden</a:t>
            </a:r>
            <a:r>
              <a:rPr lang="en-US" sz="2000" dirty="0" smtClean="0"/>
              <a:t> </a:t>
            </a:r>
            <a:r>
              <a:rPr lang="en-US" sz="2000" dirty="0" err="1"/>
              <a:t>bağımsız</a:t>
            </a:r>
            <a:r>
              <a:rPr lang="en-US" sz="2000" dirty="0"/>
              <a:t> </a:t>
            </a:r>
            <a:r>
              <a:rPr lang="en-US" sz="2000" dirty="0" err="1"/>
              <a:t>genel</a:t>
            </a:r>
            <a:r>
              <a:rPr lang="en-US" sz="2000" dirty="0"/>
              <a:t> </a:t>
            </a:r>
            <a:r>
              <a:rPr lang="en-US" sz="2000" dirty="0" err="1"/>
              <a:t>bir</a:t>
            </a:r>
            <a:r>
              <a:rPr lang="en-US" sz="2000" dirty="0"/>
              <a:t> </a:t>
            </a:r>
            <a:r>
              <a:rPr lang="en-US" sz="2000" dirty="0" err="1"/>
              <a:t>politika</a:t>
            </a:r>
            <a:r>
              <a:rPr lang="en-US" sz="2000" dirty="0"/>
              <a:t> </a:t>
            </a:r>
            <a:r>
              <a:rPr lang="en-US" sz="2000" dirty="0" err="1"/>
              <a:t>haline</a:t>
            </a:r>
            <a:r>
              <a:rPr lang="en-US" sz="2000" dirty="0"/>
              <a:t> </a:t>
            </a:r>
            <a:r>
              <a:rPr lang="tr-TR" sz="2000" dirty="0" smtClean="0"/>
              <a:t>dönüşmüştür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 err="1"/>
              <a:t>Bazı</a:t>
            </a:r>
            <a:r>
              <a:rPr lang="en-US" sz="2000" dirty="0"/>
              <a:t> </a:t>
            </a:r>
            <a:r>
              <a:rPr lang="en-US" sz="2000" dirty="0" err="1"/>
              <a:t>ürünlerde</a:t>
            </a:r>
            <a:r>
              <a:rPr lang="en-US" sz="2000" dirty="0"/>
              <a:t> (</a:t>
            </a:r>
            <a:r>
              <a:rPr lang="en-US" sz="2000" dirty="0" err="1"/>
              <a:t>aydınlatma</a:t>
            </a:r>
            <a:r>
              <a:rPr lang="en-US" sz="2000" dirty="0"/>
              <a:t> </a:t>
            </a:r>
            <a:r>
              <a:rPr lang="en-US" sz="2000" dirty="0" err="1"/>
              <a:t>grubu</a:t>
            </a:r>
            <a:r>
              <a:rPr lang="en-US" sz="2000" dirty="0"/>
              <a:t>, </a:t>
            </a:r>
            <a:r>
              <a:rPr lang="en-US" sz="2000" dirty="0" err="1"/>
              <a:t>ev</a:t>
            </a:r>
            <a:r>
              <a:rPr lang="en-US" sz="2000" dirty="0"/>
              <a:t> </a:t>
            </a:r>
            <a:r>
              <a:rPr lang="en-US" sz="2000" dirty="0" err="1"/>
              <a:t>aletleri</a:t>
            </a:r>
            <a:r>
              <a:rPr lang="en-US" sz="2000" dirty="0"/>
              <a:t>, </a:t>
            </a:r>
            <a:r>
              <a:rPr lang="en-US" sz="2000" dirty="0" err="1"/>
              <a:t>ofis-ses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görüntü</a:t>
            </a:r>
            <a:r>
              <a:rPr lang="en-US" sz="2000" dirty="0"/>
              <a:t> </a:t>
            </a:r>
            <a:r>
              <a:rPr lang="en-US" sz="2000" dirty="0" err="1"/>
              <a:t>cihazları</a:t>
            </a:r>
            <a:r>
              <a:rPr lang="en-US" sz="2000" dirty="0"/>
              <a:t>, </a:t>
            </a:r>
            <a:r>
              <a:rPr lang="en-US" sz="2000" dirty="0" err="1"/>
              <a:t>klimalar</a:t>
            </a:r>
            <a:r>
              <a:rPr lang="en-US" sz="2000" dirty="0"/>
              <a:t> vb.) </a:t>
            </a:r>
            <a:r>
              <a:rPr lang="tr-TR" sz="2000" b="1" dirty="0" smtClean="0"/>
              <a:t>başlangıçta (ilk 1 ay) </a:t>
            </a:r>
            <a:r>
              <a:rPr lang="en-US" sz="2000" dirty="0" err="1" smtClean="0"/>
              <a:t>uygunsuz</a:t>
            </a:r>
            <a:r>
              <a:rPr lang="tr-TR" sz="2000" dirty="0" smtClean="0"/>
              <a:t> </a:t>
            </a:r>
            <a:r>
              <a:rPr lang="en-US" sz="2000" dirty="0" err="1"/>
              <a:t>çıkan</a:t>
            </a:r>
            <a:r>
              <a:rPr lang="en-US" sz="2000" dirty="0"/>
              <a:t> </a:t>
            </a:r>
            <a:r>
              <a:rPr lang="en-US" sz="2000" dirty="0" err="1"/>
              <a:t>ürün</a:t>
            </a:r>
            <a:r>
              <a:rPr lang="en-US" sz="2000" dirty="0"/>
              <a:t> </a:t>
            </a:r>
            <a:r>
              <a:rPr lang="en-US" sz="2000" dirty="0" err="1"/>
              <a:t>oranı</a:t>
            </a:r>
            <a:r>
              <a:rPr lang="en-US" sz="2000" dirty="0"/>
              <a:t> </a:t>
            </a:r>
            <a:r>
              <a:rPr lang="en-US" sz="2000" b="1" dirty="0"/>
              <a:t>%40 </a:t>
            </a:r>
            <a:r>
              <a:rPr lang="en-US" sz="2000" dirty="0" err="1"/>
              <a:t>iken</a:t>
            </a:r>
            <a:r>
              <a:rPr lang="en-US" sz="2000" dirty="0"/>
              <a:t> 2017 </a:t>
            </a:r>
            <a:r>
              <a:rPr lang="en-US" sz="2000" dirty="0" err="1"/>
              <a:t>sonunda</a:t>
            </a:r>
            <a:r>
              <a:rPr lang="en-US" sz="2000" dirty="0"/>
              <a:t> </a:t>
            </a:r>
            <a:r>
              <a:rPr lang="en-US" sz="2000" dirty="0" err="1"/>
              <a:t>ortalama</a:t>
            </a:r>
            <a:r>
              <a:rPr lang="en-US" sz="2000" dirty="0"/>
              <a:t> </a:t>
            </a:r>
            <a:r>
              <a:rPr lang="en-US" sz="2000" b="1" dirty="0"/>
              <a:t>%22 </a:t>
            </a:r>
            <a:r>
              <a:rPr lang="en-US" sz="2000" dirty="0" err="1"/>
              <a:t>seviyelerine</a:t>
            </a:r>
            <a:r>
              <a:rPr lang="en-US" sz="2000" dirty="0"/>
              <a:t> </a:t>
            </a:r>
            <a:r>
              <a:rPr lang="en-US" sz="2000" dirty="0" err="1" smtClean="0"/>
              <a:t>düşmüştür</a:t>
            </a:r>
            <a:endParaRPr lang="tr-TR" sz="2000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tr-TR" sz="2000" dirty="0" smtClean="0"/>
              <a:t>H</a:t>
            </a:r>
            <a:r>
              <a:rPr lang="en-US" sz="2000" dirty="0" err="1" smtClean="0"/>
              <a:t>âlihazırda</a:t>
            </a:r>
            <a:r>
              <a:rPr lang="en-US" sz="2000" dirty="0" smtClean="0"/>
              <a:t> </a:t>
            </a:r>
            <a:r>
              <a:rPr lang="en-US" sz="2000" dirty="0" err="1"/>
              <a:t>bu</a:t>
            </a:r>
            <a:r>
              <a:rPr lang="en-US" sz="2000" dirty="0"/>
              <a:t> </a:t>
            </a:r>
            <a:r>
              <a:rPr lang="en-US" sz="2000" dirty="0" err="1"/>
              <a:t>oran</a:t>
            </a:r>
            <a:r>
              <a:rPr lang="en-US" sz="2000" b="1" dirty="0"/>
              <a:t> %8</a:t>
            </a:r>
            <a:r>
              <a:rPr lang="tr-TR" sz="2000" b="1" dirty="0"/>
              <a:t> </a:t>
            </a:r>
            <a:r>
              <a:rPr lang="en-US" sz="2000" dirty="0" err="1" smtClean="0"/>
              <a:t>seviyelerindedir</a:t>
            </a:r>
            <a:endParaRPr lang="tr-TR" sz="2000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tr-TR" sz="2000" dirty="0" smtClean="0"/>
              <a:t>R</a:t>
            </a:r>
            <a:r>
              <a:rPr lang="en-US" sz="2000" dirty="0" err="1" smtClean="0"/>
              <a:t>iskli</a:t>
            </a:r>
            <a:r>
              <a:rPr lang="en-US" sz="2000" dirty="0" smtClean="0"/>
              <a:t> </a:t>
            </a:r>
            <a:r>
              <a:rPr lang="en-US" sz="2000" dirty="0" err="1"/>
              <a:t>ürünlerin</a:t>
            </a:r>
            <a:r>
              <a:rPr lang="tr-TR" sz="2000" dirty="0"/>
              <a:t> </a:t>
            </a:r>
            <a:r>
              <a:rPr lang="en-US" sz="2000" dirty="0" err="1"/>
              <a:t>TSE’ye</a:t>
            </a:r>
            <a:r>
              <a:rPr lang="en-US" sz="2000" dirty="0"/>
              <a:t> </a:t>
            </a:r>
            <a:r>
              <a:rPr lang="en-US" sz="2000" dirty="0" err="1"/>
              <a:t>deneye</a:t>
            </a:r>
            <a:r>
              <a:rPr lang="en-US" sz="2000" dirty="0"/>
              <a:t> </a:t>
            </a:r>
            <a:r>
              <a:rPr lang="en-US" sz="2000" dirty="0" err="1"/>
              <a:t>yönlendirilmesi</a:t>
            </a:r>
            <a:r>
              <a:rPr lang="en-US" sz="2000" dirty="0"/>
              <a:t> </a:t>
            </a:r>
            <a:r>
              <a:rPr lang="en-US" sz="2000" dirty="0" err="1"/>
              <a:t>ile</a:t>
            </a:r>
            <a:r>
              <a:rPr lang="en-US" sz="2000" dirty="0"/>
              <a:t> </a:t>
            </a:r>
            <a:r>
              <a:rPr lang="en-US" sz="2000" dirty="0" err="1"/>
              <a:t>birlikte</a:t>
            </a:r>
            <a:r>
              <a:rPr lang="en-US" sz="2000" dirty="0"/>
              <a:t> </a:t>
            </a:r>
            <a:r>
              <a:rPr lang="en-US" sz="2000" dirty="0" err="1"/>
              <a:t>ülkemize</a:t>
            </a:r>
            <a:r>
              <a:rPr lang="en-US" sz="2000" dirty="0"/>
              <a:t> </a:t>
            </a:r>
            <a:r>
              <a:rPr lang="en-US" sz="2000" dirty="0" err="1"/>
              <a:t>giriş</a:t>
            </a:r>
            <a:r>
              <a:rPr lang="en-US" sz="2000" dirty="0"/>
              <a:t> </a:t>
            </a:r>
            <a:r>
              <a:rPr lang="en-US" sz="2000" dirty="0" err="1"/>
              <a:t>yapan</a:t>
            </a:r>
            <a:r>
              <a:rPr lang="en-US" sz="2000" dirty="0"/>
              <a:t> </a:t>
            </a:r>
            <a:r>
              <a:rPr lang="en-US" sz="2000" b="1" dirty="0" err="1"/>
              <a:t>ürünlerin</a:t>
            </a:r>
            <a:r>
              <a:rPr lang="en-US" sz="2000" b="1" dirty="0"/>
              <a:t> </a:t>
            </a:r>
            <a:r>
              <a:rPr lang="en-US" sz="2000" b="1" dirty="0" err="1"/>
              <a:t>güvenlik</a:t>
            </a:r>
            <a:r>
              <a:rPr lang="en-US" sz="2000" b="1" dirty="0"/>
              <a:t> </a:t>
            </a:r>
            <a:r>
              <a:rPr lang="en-US" sz="2000" b="1" dirty="0" err="1"/>
              <a:t>ve</a:t>
            </a:r>
            <a:r>
              <a:rPr lang="en-US" sz="2000" b="1" dirty="0"/>
              <a:t> </a:t>
            </a:r>
            <a:r>
              <a:rPr lang="en-US" sz="2000" b="1" dirty="0" err="1"/>
              <a:t>kalitesinde</a:t>
            </a:r>
            <a:r>
              <a:rPr lang="en-US" sz="2000" b="1" dirty="0"/>
              <a:t> </a:t>
            </a:r>
            <a:r>
              <a:rPr lang="en-US" sz="2000" b="1" dirty="0" err="1"/>
              <a:t>artış</a:t>
            </a:r>
            <a:r>
              <a:rPr lang="en-US" sz="2000" b="1" dirty="0"/>
              <a:t> </a:t>
            </a:r>
            <a:r>
              <a:rPr lang="tr-TR" sz="2000" b="1" dirty="0" smtClean="0"/>
              <a:t>ve tüketicinin korunması </a:t>
            </a:r>
            <a:r>
              <a:rPr lang="en-US" sz="2000" b="1" dirty="0" err="1" smtClean="0"/>
              <a:t>sağlanmış</a:t>
            </a:r>
            <a:r>
              <a:rPr lang="tr-TR" sz="2000" b="1" dirty="0" smtClean="0"/>
              <a:t>tır</a:t>
            </a:r>
          </a:p>
        </p:txBody>
      </p:sp>
      <p:sp>
        <p:nvSpPr>
          <p:cNvPr id="7" name="Metin Yer Tutucusu 4"/>
          <p:cNvSpPr>
            <a:spLocks noGrp="1"/>
          </p:cNvSpPr>
          <p:nvPr>
            <p:ph type="body" sz="quarter" idx="14"/>
          </p:nvPr>
        </p:nvSpPr>
        <p:spPr>
          <a:xfrm>
            <a:off x="311943" y="965492"/>
            <a:ext cx="7078071" cy="347919"/>
          </a:xfrm>
        </p:spPr>
        <p:txBody>
          <a:bodyPr/>
          <a:lstStyle/>
          <a:p>
            <a:pPr marL="342900" indent="-342900">
              <a:buFont typeface="+mj-lt"/>
              <a:buAutoNum type="alphaUcPeriod" startAt="3"/>
            </a:pPr>
            <a:r>
              <a:rPr lang="tr-TR" b="0" dirty="0" smtClean="0"/>
              <a:t>İthalatta İndirgenmiş Deney Projesi</a:t>
            </a:r>
            <a:endParaRPr lang="tr-TR" b="0" dirty="0"/>
          </a:p>
        </p:txBody>
      </p:sp>
    </p:spTree>
    <p:extLst>
      <p:ext uri="{BB962C8B-B14F-4D97-AF65-F5344CB8AC3E}">
        <p14:creationId xmlns:p14="http://schemas.microsoft.com/office/powerpoint/2010/main" val="4019210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2854</TotalTime>
  <Words>902</Words>
  <Application>Microsoft Office PowerPoint</Application>
  <PresentationFormat>Ekran Gösterisi (4:3)</PresentationFormat>
  <Paragraphs>161</Paragraphs>
  <Slides>22</Slides>
  <Notes>1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Wingdings</vt:lpstr>
      <vt:lpstr>Office Teması</vt:lpstr>
      <vt:lpstr>Çalışma Sayfası</vt:lpstr>
      <vt:lpstr>PowerPoint Sunusu</vt:lpstr>
      <vt:lpstr>Dış Ticarette Standardizasyon ve Ürün Güvenliği Uygulamaları</vt:lpstr>
      <vt:lpstr>Dış Ticarette Standardizasyon ve Ürün Güvenliği Uygulamaları</vt:lpstr>
      <vt:lpstr>Dış Ticarette Standardizasyon ve Ürün Güvenliği Uygulamaları</vt:lpstr>
      <vt:lpstr>Dış Ticarette Standardizasyon ve Ürün Güvenliği Uygulamaları</vt:lpstr>
      <vt:lpstr>Dış Ticarette Standardizasyon ve Ürün Güvenliği Uygulamaları</vt:lpstr>
      <vt:lpstr>Dış Ticarette Standardizasyon ve Ürün Güvenliği Uygulamaları</vt:lpstr>
      <vt:lpstr>Dış Ticarette Standardizasyon ve Ürün Güvenliği Uygulamaları</vt:lpstr>
      <vt:lpstr>Dış Ticarette Standardizasyon ve Ürün Güvenliği Uygulamaları</vt:lpstr>
      <vt:lpstr>Dış Ticarette Standardizasyon ve Ürün Güvenliği Uygulamaları</vt:lpstr>
      <vt:lpstr>Dış Ticarette Standardizasyon ve Ürün Güvenliği Uygulamaları</vt:lpstr>
      <vt:lpstr>Dış Ticarette Standardizasyon ve Ürün Güvenliği Uygulamaları</vt:lpstr>
      <vt:lpstr>Dış Ticarette Standardizasyon ve Ürün Güvenliği Uygulamaları</vt:lpstr>
      <vt:lpstr>Dış Ticarette Standardizasyon ve Ürün Güvenliği Uygulamaları</vt:lpstr>
      <vt:lpstr>Dış Ticarette Standardizasyon ve Ürün Güvenliği Uygulamaları</vt:lpstr>
      <vt:lpstr>Dış Ticarette Standardizasyon ve Ürün Güvenliği Uygulamaları</vt:lpstr>
      <vt:lpstr>Dış Ticarette Standardizasyon ve Ürün Güvenliği Uygulamaları</vt:lpstr>
      <vt:lpstr>Dış Ticarette Standardizasyon ve Ürün Güvenliği Uygulamaları</vt:lpstr>
      <vt:lpstr>Dış Ticarette Standardizasyon ve Ürün Güvenliği Uygulamaları</vt:lpstr>
      <vt:lpstr>Dış Ticarette Standardizasyon ve Ürün Güvenliği Uygulamaları</vt:lpstr>
      <vt:lpstr>Dış Ticarette Standardizasyon ve Ürün Güvenliği Uygulamaları</vt:lpstr>
      <vt:lpstr>Dış Ticarette Standardizasyon ve Ürün Güvenliği Uygulamaları</vt:lpstr>
    </vt:vector>
  </TitlesOfParts>
  <Company>TSE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Murat GEZER</dc:creator>
  <cp:lastModifiedBy>Hüseyin Alper TÜREDİ</cp:lastModifiedBy>
  <cp:revision>511</cp:revision>
  <cp:lastPrinted>2019-01-20T21:16:52Z</cp:lastPrinted>
  <dcterms:created xsi:type="dcterms:W3CDTF">2018-01-18T10:30:53Z</dcterms:created>
  <dcterms:modified xsi:type="dcterms:W3CDTF">2019-01-20T21:27:38Z</dcterms:modified>
</cp:coreProperties>
</file>