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38"/>
  </p:notesMasterIdLst>
  <p:sldIdLst>
    <p:sldId id="257" r:id="rId2"/>
    <p:sldId id="266" r:id="rId3"/>
    <p:sldId id="275" r:id="rId4"/>
    <p:sldId id="276" r:id="rId5"/>
    <p:sldId id="329" r:id="rId6"/>
    <p:sldId id="330" r:id="rId7"/>
    <p:sldId id="278" r:id="rId8"/>
    <p:sldId id="277" r:id="rId9"/>
    <p:sldId id="280" r:id="rId10"/>
    <p:sldId id="279" r:id="rId11"/>
    <p:sldId id="281" r:id="rId12"/>
    <p:sldId id="282" r:id="rId13"/>
    <p:sldId id="283" r:id="rId14"/>
    <p:sldId id="286" r:id="rId15"/>
    <p:sldId id="287" r:id="rId16"/>
    <p:sldId id="288" r:id="rId17"/>
    <p:sldId id="289" r:id="rId18"/>
    <p:sldId id="313" r:id="rId19"/>
    <p:sldId id="290" r:id="rId20"/>
    <p:sldId id="291" r:id="rId21"/>
    <p:sldId id="292" r:id="rId22"/>
    <p:sldId id="322" r:id="rId23"/>
    <p:sldId id="321" r:id="rId24"/>
    <p:sldId id="303" r:id="rId25"/>
    <p:sldId id="326" r:id="rId26"/>
    <p:sldId id="327" r:id="rId27"/>
    <p:sldId id="328" r:id="rId28"/>
    <p:sldId id="310" r:id="rId29"/>
    <p:sldId id="312" r:id="rId30"/>
    <p:sldId id="317" r:id="rId31"/>
    <p:sldId id="331" r:id="rId32"/>
    <p:sldId id="315" r:id="rId33"/>
    <p:sldId id="323" r:id="rId34"/>
    <p:sldId id="324" r:id="rId35"/>
    <p:sldId id="325" r:id="rId36"/>
    <p:sldId id="274" r:id="rId37"/>
  </p:sldIdLst>
  <p:sldSz cx="11522075" cy="64833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2">
          <p15:clr>
            <a:srgbClr val="A4A3A4"/>
          </p15:clr>
        </p15:guide>
        <p15:guide id="2" pos="36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9871" autoAdjust="0"/>
  </p:normalViewPr>
  <p:slideViewPr>
    <p:cSldViewPr snapToGrid="0" snapToObjects="1">
      <p:cViewPr varScale="1">
        <p:scale>
          <a:sx n="121" d="100"/>
          <a:sy n="121" d="100"/>
        </p:scale>
        <p:origin x="408" y="90"/>
      </p:cViewPr>
      <p:guideLst>
        <p:guide orient="horz" pos="2042"/>
        <p:guide pos="362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_al__ma_Sayfas_.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_al__ma_Sayfas_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al__ma_Sayfas_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al__ma_Sayfas_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tr-TR" sz="2000" b="1" dirty="0"/>
              <a:t>Taşıma Şekillerinin</a:t>
            </a:r>
            <a:r>
              <a:rPr lang="tr-TR" sz="2000" b="1" baseline="0" dirty="0"/>
              <a:t> İhracat İçindeki </a:t>
            </a:r>
            <a:r>
              <a:rPr lang="tr-TR" sz="2000" b="1" baseline="0" dirty="0" smtClean="0"/>
              <a:t>Payı (Milyon </a:t>
            </a:r>
            <a:r>
              <a:rPr lang="tr-TR" sz="2000" b="1" baseline="0" dirty="0"/>
              <a:t>US Dolar) </a:t>
            </a:r>
            <a:endParaRPr lang="tr-TR" sz="2000" b="1" dirty="0"/>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Sayfa1!$A$2</c:f>
              <c:strCache>
                <c:ptCount val="1"/>
                <c:pt idx="0">
                  <c:v>Denizyolu</c:v>
                </c:pt>
              </c:strCache>
            </c:strRef>
          </c:tx>
          <c:spPr>
            <a:ln w="50800" cap="rnd">
              <a:solidFill>
                <a:srgbClr val="FF0000"/>
              </a:solidFill>
              <a:round/>
            </a:ln>
            <a:effectLst>
              <a:outerShdw blurRad="50800" dist="38100" algn="l" rotWithShape="0">
                <a:prstClr val="black">
                  <a:alpha val="40000"/>
                </a:prstClr>
              </a:outerShdw>
            </a:effectLst>
          </c:spPr>
          <c:marker>
            <c:symbol val="none"/>
          </c:marker>
          <c:cat>
            <c:numRef>
              <c:f>Sayfa1!$B$1:$E$1</c:f>
              <c:numCache>
                <c:formatCode>General</c:formatCode>
                <c:ptCount val="4"/>
                <c:pt idx="0">
                  <c:v>2015</c:v>
                </c:pt>
                <c:pt idx="1">
                  <c:v>2016</c:v>
                </c:pt>
                <c:pt idx="2">
                  <c:v>2017</c:v>
                </c:pt>
                <c:pt idx="3">
                  <c:v>2018</c:v>
                </c:pt>
              </c:numCache>
            </c:numRef>
          </c:cat>
          <c:val>
            <c:numRef>
              <c:f>Sayfa1!$B$2:$E$2</c:f>
              <c:numCache>
                <c:formatCode>#,##0</c:formatCode>
                <c:ptCount val="4"/>
                <c:pt idx="0">
                  <c:v>78037</c:v>
                </c:pt>
                <c:pt idx="1">
                  <c:v>148655</c:v>
                </c:pt>
                <c:pt idx="2">
                  <c:v>91315</c:v>
                </c:pt>
                <c:pt idx="3">
                  <c:v>105512</c:v>
                </c:pt>
              </c:numCache>
            </c:numRef>
          </c:val>
          <c:smooth val="0"/>
          <c:extLst>
            <c:ext xmlns:c16="http://schemas.microsoft.com/office/drawing/2014/chart" uri="{C3380CC4-5D6E-409C-BE32-E72D297353CC}">
              <c16:uniqueId val="{00000000-D467-4665-8A58-6291C78DD667}"/>
            </c:ext>
          </c:extLst>
        </c:ser>
        <c:ser>
          <c:idx val="1"/>
          <c:order val="1"/>
          <c:tx>
            <c:strRef>
              <c:f>Sayfa1!$A$3</c:f>
              <c:strCache>
                <c:ptCount val="1"/>
                <c:pt idx="0">
                  <c:v>Karayolu</c:v>
                </c:pt>
              </c:strCache>
            </c:strRef>
          </c:tx>
          <c:spPr>
            <a:ln w="47625" cap="rnd">
              <a:solidFill>
                <a:srgbClr val="00B050"/>
              </a:solidFill>
              <a:round/>
            </a:ln>
            <a:effectLst>
              <a:outerShdw blurRad="50800" dist="38100" dir="2700000" algn="tl" rotWithShape="0">
                <a:prstClr val="black">
                  <a:alpha val="40000"/>
                </a:prstClr>
              </a:outerShdw>
            </a:effectLst>
          </c:spPr>
          <c:marker>
            <c:symbol val="none"/>
          </c:marker>
          <c:cat>
            <c:numRef>
              <c:f>Sayfa1!$B$1:$E$1</c:f>
              <c:numCache>
                <c:formatCode>General</c:formatCode>
                <c:ptCount val="4"/>
                <c:pt idx="0">
                  <c:v>2015</c:v>
                </c:pt>
                <c:pt idx="1">
                  <c:v>2016</c:v>
                </c:pt>
                <c:pt idx="2">
                  <c:v>2017</c:v>
                </c:pt>
                <c:pt idx="3">
                  <c:v>2018</c:v>
                </c:pt>
              </c:numCache>
            </c:numRef>
          </c:cat>
          <c:val>
            <c:numRef>
              <c:f>Sayfa1!$B$3:$E$3</c:f>
              <c:numCache>
                <c:formatCode>#,##0</c:formatCode>
                <c:ptCount val="4"/>
                <c:pt idx="0">
                  <c:v>46709</c:v>
                </c:pt>
                <c:pt idx="1">
                  <c:v>37800</c:v>
                </c:pt>
                <c:pt idx="2">
                  <c:v>45810</c:v>
                </c:pt>
                <c:pt idx="3">
                  <c:v>46666</c:v>
                </c:pt>
              </c:numCache>
            </c:numRef>
          </c:val>
          <c:smooth val="0"/>
          <c:extLst>
            <c:ext xmlns:c16="http://schemas.microsoft.com/office/drawing/2014/chart" uri="{C3380CC4-5D6E-409C-BE32-E72D297353CC}">
              <c16:uniqueId val="{00000001-D467-4665-8A58-6291C78DD667}"/>
            </c:ext>
          </c:extLst>
        </c:ser>
        <c:ser>
          <c:idx val="2"/>
          <c:order val="2"/>
          <c:tx>
            <c:strRef>
              <c:f>Sayfa1!$A$4</c:f>
              <c:strCache>
                <c:ptCount val="1"/>
                <c:pt idx="0">
                  <c:v>Havayolu</c:v>
                </c:pt>
              </c:strCache>
            </c:strRef>
          </c:tx>
          <c:spPr>
            <a:ln w="47625" cap="rnd">
              <a:solidFill>
                <a:srgbClr val="7030A0"/>
              </a:solidFill>
              <a:round/>
            </a:ln>
            <a:effectLst>
              <a:outerShdw blurRad="50800" dist="38100" dir="5400000" algn="t" rotWithShape="0">
                <a:prstClr val="black">
                  <a:alpha val="40000"/>
                </a:prstClr>
              </a:outerShdw>
            </a:effectLst>
          </c:spPr>
          <c:marker>
            <c:symbol val="none"/>
          </c:marker>
          <c:cat>
            <c:numRef>
              <c:f>Sayfa1!$B$1:$E$1</c:f>
              <c:numCache>
                <c:formatCode>General</c:formatCode>
                <c:ptCount val="4"/>
                <c:pt idx="0">
                  <c:v>2015</c:v>
                </c:pt>
                <c:pt idx="1">
                  <c:v>2016</c:v>
                </c:pt>
                <c:pt idx="2">
                  <c:v>2017</c:v>
                </c:pt>
                <c:pt idx="3">
                  <c:v>2018</c:v>
                </c:pt>
              </c:numCache>
            </c:numRef>
          </c:cat>
          <c:val>
            <c:numRef>
              <c:f>Sayfa1!$B$4:$E$4</c:f>
              <c:numCache>
                <c:formatCode>#,##0</c:formatCode>
                <c:ptCount val="4"/>
                <c:pt idx="0">
                  <c:v>17276</c:v>
                </c:pt>
                <c:pt idx="1">
                  <c:v>34286</c:v>
                </c:pt>
                <c:pt idx="2">
                  <c:v>16992</c:v>
                </c:pt>
                <c:pt idx="3">
                  <c:v>13755</c:v>
                </c:pt>
              </c:numCache>
            </c:numRef>
          </c:val>
          <c:smooth val="0"/>
          <c:extLst>
            <c:ext xmlns:c16="http://schemas.microsoft.com/office/drawing/2014/chart" uri="{C3380CC4-5D6E-409C-BE32-E72D297353CC}">
              <c16:uniqueId val="{00000002-D467-4665-8A58-6291C78DD667}"/>
            </c:ext>
          </c:extLst>
        </c:ser>
        <c:ser>
          <c:idx val="3"/>
          <c:order val="3"/>
          <c:tx>
            <c:strRef>
              <c:f>Sayfa1!$A$5</c:f>
              <c:strCache>
                <c:ptCount val="1"/>
                <c:pt idx="0">
                  <c:v>Demiryolu</c:v>
                </c:pt>
              </c:strCache>
            </c:strRef>
          </c:tx>
          <c:spPr>
            <a:ln w="28575" cap="rnd">
              <a:solidFill>
                <a:schemeClr val="accent4"/>
              </a:solidFill>
              <a:round/>
            </a:ln>
            <a:effectLst/>
          </c:spPr>
          <c:marker>
            <c:symbol val="none"/>
          </c:marker>
          <c:cat>
            <c:numRef>
              <c:f>Sayfa1!$B$1:$E$1</c:f>
              <c:numCache>
                <c:formatCode>General</c:formatCode>
                <c:ptCount val="4"/>
                <c:pt idx="0">
                  <c:v>2015</c:v>
                </c:pt>
                <c:pt idx="1">
                  <c:v>2016</c:v>
                </c:pt>
                <c:pt idx="2">
                  <c:v>2017</c:v>
                </c:pt>
                <c:pt idx="3">
                  <c:v>2018</c:v>
                </c:pt>
              </c:numCache>
            </c:numRef>
          </c:cat>
          <c:val>
            <c:numRef>
              <c:f>Sayfa1!$B$5:$E$5</c:f>
              <c:numCache>
                <c:formatCode>#,##0</c:formatCode>
                <c:ptCount val="4"/>
                <c:pt idx="0">
                  <c:v>807</c:v>
                </c:pt>
                <c:pt idx="1">
                  <c:v>1178</c:v>
                </c:pt>
                <c:pt idx="2">
                  <c:v>684</c:v>
                </c:pt>
                <c:pt idx="3">
                  <c:v>727</c:v>
                </c:pt>
              </c:numCache>
            </c:numRef>
          </c:val>
          <c:smooth val="0"/>
          <c:extLst>
            <c:ext xmlns:c16="http://schemas.microsoft.com/office/drawing/2014/chart" uri="{C3380CC4-5D6E-409C-BE32-E72D297353CC}">
              <c16:uniqueId val="{00000003-D467-4665-8A58-6291C78DD667}"/>
            </c:ext>
          </c:extLst>
        </c:ser>
        <c:ser>
          <c:idx val="4"/>
          <c:order val="4"/>
          <c:tx>
            <c:strRef>
              <c:f>Sayfa1!$A$6</c:f>
              <c:strCache>
                <c:ptCount val="1"/>
                <c:pt idx="0">
                  <c:v>Diğer</c:v>
                </c:pt>
              </c:strCache>
            </c:strRef>
          </c:tx>
          <c:spPr>
            <a:ln w="28575" cap="rnd">
              <a:solidFill>
                <a:schemeClr val="accent5"/>
              </a:solidFill>
              <a:round/>
            </a:ln>
            <a:effectLst/>
          </c:spPr>
          <c:marker>
            <c:symbol val="none"/>
          </c:marker>
          <c:cat>
            <c:numRef>
              <c:f>Sayfa1!$B$1:$E$1</c:f>
              <c:numCache>
                <c:formatCode>General</c:formatCode>
                <c:ptCount val="4"/>
                <c:pt idx="0">
                  <c:v>2015</c:v>
                </c:pt>
                <c:pt idx="1">
                  <c:v>2016</c:v>
                </c:pt>
                <c:pt idx="2">
                  <c:v>2017</c:v>
                </c:pt>
                <c:pt idx="3">
                  <c:v>2018</c:v>
                </c:pt>
              </c:numCache>
            </c:numRef>
          </c:cat>
          <c:val>
            <c:numRef>
              <c:f>Sayfa1!$B$6:$E$6</c:f>
              <c:numCache>
                <c:formatCode>#,##0</c:formatCode>
                <c:ptCount val="4"/>
                <c:pt idx="0">
                  <c:v>1010</c:v>
                </c:pt>
                <c:pt idx="1">
                  <c:v>11879</c:v>
                </c:pt>
                <c:pt idx="2">
                  <c:v>2192</c:v>
                </c:pt>
                <c:pt idx="3">
                  <c:v>1262</c:v>
                </c:pt>
              </c:numCache>
            </c:numRef>
          </c:val>
          <c:smooth val="0"/>
          <c:extLst>
            <c:ext xmlns:c16="http://schemas.microsoft.com/office/drawing/2014/chart" uri="{C3380CC4-5D6E-409C-BE32-E72D297353CC}">
              <c16:uniqueId val="{00000004-D467-4665-8A58-6291C78DD667}"/>
            </c:ext>
          </c:extLst>
        </c:ser>
        <c:dLbls>
          <c:showLegendKey val="0"/>
          <c:showVal val="0"/>
          <c:showCatName val="0"/>
          <c:showSerName val="0"/>
          <c:showPercent val="0"/>
          <c:showBubbleSize val="0"/>
        </c:dLbls>
        <c:smooth val="0"/>
        <c:axId val="351876432"/>
        <c:axId val="351875120"/>
      </c:lineChart>
      <c:catAx>
        <c:axId val="351876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351875120"/>
        <c:crosses val="autoZero"/>
        <c:auto val="1"/>
        <c:lblAlgn val="ctr"/>
        <c:lblOffset val="100"/>
        <c:noMultiLvlLbl val="0"/>
      </c:catAx>
      <c:valAx>
        <c:axId val="351875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3518764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tr-TR" sz="2000" b="1"/>
              <a:t>Taşıma Şekillerinin Toplam İthalat</a:t>
            </a:r>
            <a:r>
              <a:rPr lang="tr-TR" sz="2000" b="1" baseline="0"/>
              <a:t> İçindeki Payı (Milyon US Dolar)</a:t>
            </a:r>
            <a:endParaRPr lang="tr-TR" sz="2000" b="1"/>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Sayfa1!$A$39</c:f>
              <c:strCache>
                <c:ptCount val="1"/>
                <c:pt idx="0">
                  <c:v>Denizyolu</c:v>
                </c:pt>
              </c:strCache>
            </c:strRef>
          </c:tx>
          <c:spPr>
            <a:ln w="41275" cap="rnd">
              <a:solidFill>
                <a:srgbClr val="FF0000"/>
              </a:solidFill>
              <a:round/>
            </a:ln>
            <a:effectLst>
              <a:outerShdw blurRad="50800" dist="38100" dir="5400000" algn="t" rotWithShape="0">
                <a:prstClr val="black">
                  <a:alpha val="40000"/>
                </a:prstClr>
              </a:outerShdw>
            </a:effectLst>
          </c:spPr>
          <c:marker>
            <c:symbol val="none"/>
          </c:marker>
          <c:cat>
            <c:numRef>
              <c:f>Sayfa1!$B$38:$E$38</c:f>
              <c:numCache>
                <c:formatCode>General</c:formatCode>
                <c:ptCount val="4"/>
                <c:pt idx="0">
                  <c:v>2015</c:v>
                </c:pt>
                <c:pt idx="1">
                  <c:v>2016</c:v>
                </c:pt>
                <c:pt idx="2">
                  <c:v>2017</c:v>
                </c:pt>
                <c:pt idx="3">
                  <c:v>2018</c:v>
                </c:pt>
              </c:numCache>
            </c:numRef>
          </c:cat>
          <c:val>
            <c:numRef>
              <c:f>Sayfa1!$B$39:$E$39</c:f>
              <c:numCache>
                <c:formatCode>#,##0</c:formatCode>
                <c:ptCount val="4"/>
                <c:pt idx="0">
                  <c:v>124440</c:v>
                </c:pt>
                <c:pt idx="1">
                  <c:v>129184</c:v>
                </c:pt>
                <c:pt idx="2">
                  <c:v>136672</c:v>
                </c:pt>
                <c:pt idx="3">
                  <c:v>146699</c:v>
                </c:pt>
              </c:numCache>
            </c:numRef>
          </c:val>
          <c:smooth val="0"/>
          <c:extLst>
            <c:ext xmlns:c16="http://schemas.microsoft.com/office/drawing/2014/chart" uri="{C3380CC4-5D6E-409C-BE32-E72D297353CC}">
              <c16:uniqueId val="{00000000-1F45-486E-8CED-748178556783}"/>
            </c:ext>
          </c:extLst>
        </c:ser>
        <c:ser>
          <c:idx val="1"/>
          <c:order val="1"/>
          <c:tx>
            <c:strRef>
              <c:f>Sayfa1!$A$40</c:f>
              <c:strCache>
                <c:ptCount val="1"/>
                <c:pt idx="0">
                  <c:v>Karayolu</c:v>
                </c:pt>
              </c:strCache>
            </c:strRef>
          </c:tx>
          <c:spPr>
            <a:ln w="38100" cap="rnd">
              <a:solidFill>
                <a:srgbClr val="00B050"/>
              </a:solidFill>
              <a:round/>
            </a:ln>
            <a:effectLst>
              <a:innerShdw blurRad="114300">
                <a:prstClr val="black"/>
              </a:innerShdw>
            </a:effectLst>
          </c:spPr>
          <c:marker>
            <c:symbol val="none"/>
          </c:marker>
          <c:cat>
            <c:numRef>
              <c:f>Sayfa1!$B$38:$E$38</c:f>
              <c:numCache>
                <c:formatCode>General</c:formatCode>
                <c:ptCount val="4"/>
                <c:pt idx="0">
                  <c:v>2015</c:v>
                </c:pt>
                <c:pt idx="1">
                  <c:v>2016</c:v>
                </c:pt>
                <c:pt idx="2">
                  <c:v>2017</c:v>
                </c:pt>
                <c:pt idx="3">
                  <c:v>2018</c:v>
                </c:pt>
              </c:numCache>
            </c:numRef>
          </c:cat>
          <c:val>
            <c:numRef>
              <c:f>Sayfa1!$B$40:$E$40</c:f>
              <c:numCache>
                <c:formatCode>#,##0</c:formatCode>
                <c:ptCount val="4"/>
                <c:pt idx="0">
                  <c:v>34364</c:v>
                </c:pt>
                <c:pt idx="1">
                  <c:v>34307</c:v>
                </c:pt>
                <c:pt idx="2">
                  <c:v>37800</c:v>
                </c:pt>
                <c:pt idx="3">
                  <c:v>35408</c:v>
                </c:pt>
              </c:numCache>
            </c:numRef>
          </c:val>
          <c:smooth val="0"/>
          <c:extLst>
            <c:ext xmlns:c16="http://schemas.microsoft.com/office/drawing/2014/chart" uri="{C3380CC4-5D6E-409C-BE32-E72D297353CC}">
              <c16:uniqueId val="{00000001-1F45-486E-8CED-748178556783}"/>
            </c:ext>
          </c:extLst>
        </c:ser>
        <c:ser>
          <c:idx val="2"/>
          <c:order val="2"/>
          <c:tx>
            <c:strRef>
              <c:f>Sayfa1!$A$41</c:f>
              <c:strCache>
                <c:ptCount val="1"/>
                <c:pt idx="0">
                  <c:v>Havayolu</c:v>
                </c:pt>
              </c:strCache>
            </c:strRef>
          </c:tx>
          <c:spPr>
            <a:ln w="41275" cap="rnd">
              <a:solidFill>
                <a:srgbClr val="7030A0"/>
              </a:solidFill>
              <a:round/>
            </a:ln>
            <a:effectLst>
              <a:innerShdw blurRad="114300">
                <a:prstClr val="black"/>
              </a:innerShdw>
            </a:effectLst>
          </c:spPr>
          <c:marker>
            <c:symbol val="none"/>
          </c:marker>
          <c:cat>
            <c:numRef>
              <c:f>Sayfa1!$B$38:$E$38</c:f>
              <c:numCache>
                <c:formatCode>General</c:formatCode>
                <c:ptCount val="4"/>
                <c:pt idx="0">
                  <c:v>2015</c:v>
                </c:pt>
                <c:pt idx="1">
                  <c:v>2016</c:v>
                </c:pt>
                <c:pt idx="2">
                  <c:v>2017</c:v>
                </c:pt>
                <c:pt idx="3">
                  <c:v>2018</c:v>
                </c:pt>
              </c:numCache>
            </c:numRef>
          </c:cat>
          <c:val>
            <c:numRef>
              <c:f>Sayfa1!$B$41:$E$41</c:f>
              <c:numCache>
                <c:formatCode>#,##0</c:formatCode>
                <c:ptCount val="4"/>
                <c:pt idx="0">
                  <c:v>20003</c:v>
                </c:pt>
                <c:pt idx="1">
                  <c:v>22970</c:v>
                </c:pt>
                <c:pt idx="2">
                  <c:v>34286</c:v>
                </c:pt>
                <c:pt idx="3">
                  <c:v>28517</c:v>
                </c:pt>
              </c:numCache>
            </c:numRef>
          </c:val>
          <c:smooth val="0"/>
          <c:extLst>
            <c:ext xmlns:c16="http://schemas.microsoft.com/office/drawing/2014/chart" uri="{C3380CC4-5D6E-409C-BE32-E72D297353CC}">
              <c16:uniqueId val="{00000002-1F45-486E-8CED-748178556783}"/>
            </c:ext>
          </c:extLst>
        </c:ser>
        <c:ser>
          <c:idx val="3"/>
          <c:order val="3"/>
          <c:tx>
            <c:strRef>
              <c:f>Sayfa1!$A$42</c:f>
              <c:strCache>
                <c:ptCount val="1"/>
                <c:pt idx="0">
                  <c:v>Demiryolu</c:v>
                </c:pt>
              </c:strCache>
            </c:strRef>
          </c:tx>
          <c:spPr>
            <a:ln w="41275" cap="rnd">
              <a:solidFill>
                <a:schemeClr val="accent1">
                  <a:lumMod val="75000"/>
                </a:schemeClr>
              </a:solidFill>
              <a:round/>
            </a:ln>
            <a:effectLst>
              <a:innerShdw blurRad="63500" dist="50800">
                <a:prstClr val="black">
                  <a:alpha val="50000"/>
                </a:prstClr>
              </a:innerShdw>
            </a:effectLst>
          </c:spPr>
          <c:marker>
            <c:symbol val="none"/>
          </c:marker>
          <c:cat>
            <c:numRef>
              <c:f>Sayfa1!$B$38:$E$38</c:f>
              <c:numCache>
                <c:formatCode>General</c:formatCode>
                <c:ptCount val="4"/>
                <c:pt idx="0">
                  <c:v>2015</c:v>
                </c:pt>
                <c:pt idx="1">
                  <c:v>2016</c:v>
                </c:pt>
                <c:pt idx="2">
                  <c:v>2017</c:v>
                </c:pt>
                <c:pt idx="3">
                  <c:v>2018</c:v>
                </c:pt>
              </c:numCache>
            </c:numRef>
          </c:cat>
          <c:val>
            <c:numRef>
              <c:f>Sayfa1!$B$42:$E$42</c:f>
              <c:numCache>
                <c:formatCode>#,##0</c:formatCode>
                <c:ptCount val="4"/>
                <c:pt idx="0">
                  <c:v>1170</c:v>
                </c:pt>
                <c:pt idx="1">
                  <c:v>1428</c:v>
                </c:pt>
                <c:pt idx="2">
                  <c:v>1178</c:v>
                </c:pt>
                <c:pt idx="3">
                  <c:v>1237</c:v>
                </c:pt>
              </c:numCache>
            </c:numRef>
          </c:val>
          <c:smooth val="0"/>
          <c:extLst>
            <c:ext xmlns:c16="http://schemas.microsoft.com/office/drawing/2014/chart" uri="{C3380CC4-5D6E-409C-BE32-E72D297353CC}">
              <c16:uniqueId val="{00000003-1F45-486E-8CED-748178556783}"/>
            </c:ext>
          </c:extLst>
        </c:ser>
        <c:ser>
          <c:idx val="4"/>
          <c:order val="4"/>
          <c:tx>
            <c:strRef>
              <c:f>Sayfa1!$A$43</c:f>
              <c:strCache>
                <c:ptCount val="1"/>
                <c:pt idx="0">
                  <c:v>Diğer</c:v>
                </c:pt>
              </c:strCache>
            </c:strRef>
          </c:tx>
          <c:spPr>
            <a:ln w="44450" cap="rnd">
              <a:solidFill>
                <a:srgbClr val="FFC000"/>
              </a:solidFill>
              <a:round/>
            </a:ln>
            <a:effectLst>
              <a:innerShdw blurRad="114300">
                <a:prstClr val="black"/>
              </a:innerShdw>
            </a:effectLst>
          </c:spPr>
          <c:marker>
            <c:symbol val="none"/>
          </c:marker>
          <c:cat>
            <c:numRef>
              <c:f>Sayfa1!$B$38:$E$38</c:f>
              <c:numCache>
                <c:formatCode>General</c:formatCode>
                <c:ptCount val="4"/>
                <c:pt idx="0">
                  <c:v>2015</c:v>
                </c:pt>
                <c:pt idx="1">
                  <c:v>2016</c:v>
                </c:pt>
                <c:pt idx="2">
                  <c:v>2017</c:v>
                </c:pt>
                <c:pt idx="3">
                  <c:v>2018</c:v>
                </c:pt>
              </c:numCache>
            </c:numRef>
          </c:cat>
          <c:val>
            <c:numRef>
              <c:f>Sayfa1!$B$43:$E$43</c:f>
              <c:numCache>
                <c:formatCode>#,##0</c:formatCode>
                <c:ptCount val="4"/>
                <c:pt idx="0">
                  <c:v>27258</c:v>
                </c:pt>
                <c:pt idx="1">
                  <c:v>10688</c:v>
                </c:pt>
                <c:pt idx="2">
                  <c:v>23862</c:v>
                </c:pt>
                <c:pt idx="3">
                  <c:v>11187</c:v>
                </c:pt>
              </c:numCache>
            </c:numRef>
          </c:val>
          <c:smooth val="0"/>
          <c:extLst>
            <c:ext xmlns:c16="http://schemas.microsoft.com/office/drawing/2014/chart" uri="{C3380CC4-5D6E-409C-BE32-E72D297353CC}">
              <c16:uniqueId val="{00000004-1F45-486E-8CED-748178556783}"/>
            </c:ext>
          </c:extLst>
        </c:ser>
        <c:dLbls>
          <c:showLegendKey val="0"/>
          <c:showVal val="0"/>
          <c:showCatName val="0"/>
          <c:showSerName val="0"/>
          <c:showPercent val="0"/>
          <c:showBubbleSize val="0"/>
        </c:dLbls>
        <c:smooth val="0"/>
        <c:axId val="434509408"/>
        <c:axId val="434514328"/>
      </c:lineChart>
      <c:catAx>
        <c:axId val="43450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434514328"/>
        <c:crosses val="autoZero"/>
        <c:auto val="1"/>
        <c:lblAlgn val="ctr"/>
        <c:lblOffset val="100"/>
        <c:noMultiLvlLbl val="0"/>
      </c:catAx>
      <c:valAx>
        <c:axId val="434514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tr-TR"/>
          </a:p>
        </c:txPr>
        <c:crossAx val="4345094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1" i="0" u="none" strike="noStrike" kern="1200" baseline="0">
                <a:solidFill>
                  <a:schemeClr val="tx1">
                    <a:lumMod val="65000"/>
                    <a:lumOff val="35000"/>
                  </a:schemeClr>
                </a:solidFill>
                <a:latin typeface="+mn-lt"/>
                <a:ea typeface="+mn-ea"/>
                <a:cs typeface="+mn-cs"/>
              </a:defRPr>
            </a:pPr>
            <a:endParaRPr lang="tr-TR"/>
          </a:p>
        </c:txPr>
      </c:dTable>
      <c:spPr>
        <a:noFill/>
        <a:ln>
          <a:noFill/>
        </a:ln>
        <a:effectLst/>
      </c:spPr>
    </c:plotArea>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Sayfa1!$B$1</c:f>
              <c:strCache>
                <c:ptCount val="1"/>
                <c:pt idx="0">
                  <c:v>Beyanname Sayısı</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5400000" scaled="0"/>
            </a:gradFill>
            <a:ln>
              <a:noFill/>
            </a:ln>
            <a:effectLst/>
            <a:sp3d/>
          </c:spPr>
          <c:invertIfNegative val="0"/>
          <c:dLbls>
            <c:dLbl>
              <c:idx val="0"/>
              <c:layout>
                <c:manualLayout>
                  <c:x val="1.7636624433406082E-2"/>
                  <c:y val="-3.7044750642157662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CC07-4A04-9BD1-6E6EA06B8B75}"/>
                </c:ext>
              </c:extLst>
            </c:dLbl>
            <c:dLbl>
              <c:idx val="1"/>
              <c:layout>
                <c:manualLayout>
                  <c:x val="1.175774962227065E-2"/>
                  <c:y val="-4.445370077058915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CC07-4A04-9BD1-6E6EA06B8B7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İHRACAT</c:v>
                </c:pt>
                <c:pt idx="1">
                  <c:v>İTHALAT</c:v>
                </c:pt>
              </c:strCache>
            </c:strRef>
          </c:cat>
          <c:val>
            <c:numRef>
              <c:f>Sayfa1!$B$2:$B$3</c:f>
              <c:numCache>
                <c:formatCode>#,##0</c:formatCode>
                <c:ptCount val="2"/>
                <c:pt idx="0">
                  <c:v>2647369</c:v>
                </c:pt>
                <c:pt idx="1">
                  <c:v>1536433</c:v>
                </c:pt>
              </c:numCache>
            </c:numRef>
          </c:val>
          <c:extLst>
            <c:ext xmlns:c16="http://schemas.microsoft.com/office/drawing/2014/chart" uri="{C3380CC4-5D6E-409C-BE32-E72D297353CC}">
              <c16:uniqueId val="{00000002-CC07-4A04-9BD1-6E6EA06B8B75}"/>
            </c:ext>
          </c:extLst>
        </c:ser>
        <c:ser>
          <c:idx val="1"/>
          <c:order val="1"/>
          <c:tx>
            <c:strRef>
              <c:f>Sayfa1!$C$1</c:f>
              <c:strCache>
                <c:ptCount val="1"/>
                <c:pt idx="0">
                  <c:v>Güm. Lab. Analizine Tabi Beyanname Sayısı</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5400000" scaled="0"/>
            </a:gradFill>
            <a:ln>
              <a:noFill/>
            </a:ln>
            <a:effectLst/>
            <a:sp3d/>
          </c:spPr>
          <c:invertIfNegative val="0"/>
          <c:dLbls>
            <c:dLbl>
              <c:idx val="0"/>
              <c:layout>
                <c:manualLayout>
                  <c:x val="1.1757749622270721E-2"/>
                  <c:y val="-4.07492257063733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CC07-4A04-9BD1-6E6EA06B8B75}"/>
                </c:ext>
              </c:extLst>
            </c:dLbl>
            <c:dLbl>
              <c:idx val="1"/>
              <c:layout>
                <c:manualLayout>
                  <c:x val="2.1555874307496323E-2"/>
                  <c:y val="-3.704475064215762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CC07-4A04-9BD1-6E6EA06B8B7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İHRACAT</c:v>
                </c:pt>
                <c:pt idx="1">
                  <c:v>İTHALAT</c:v>
                </c:pt>
              </c:strCache>
            </c:strRef>
          </c:cat>
          <c:val>
            <c:numRef>
              <c:f>Sayfa1!$C$2:$C$3</c:f>
              <c:numCache>
                <c:formatCode>#,##0</c:formatCode>
                <c:ptCount val="2"/>
                <c:pt idx="0">
                  <c:v>3504</c:v>
                </c:pt>
                <c:pt idx="1">
                  <c:v>30749</c:v>
                </c:pt>
              </c:numCache>
            </c:numRef>
          </c:val>
          <c:extLst>
            <c:ext xmlns:c16="http://schemas.microsoft.com/office/drawing/2014/chart" uri="{C3380CC4-5D6E-409C-BE32-E72D297353CC}">
              <c16:uniqueId val="{00000005-CC07-4A04-9BD1-6E6EA06B8B75}"/>
            </c:ext>
          </c:extLst>
        </c:ser>
        <c:ser>
          <c:idx val="2"/>
          <c:order val="2"/>
          <c:tx>
            <c:strRef>
              <c:f>Sayfa1!$D$1</c:f>
              <c:strCache>
                <c:ptCount val="1"/>
                <c:pt idx="0">
                  <c:v>Yüzde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5400000" scaled="0"/>
            </a:gradFill>
            <a:ln>
              <a:noFill/>
            </a:ln>
            <a:effectLst/>
            <a:sp3d/>
          </c:spPr>
          <c:invertIfNegative val="0"/>
          <c:dLbls>
            <c:dLbl>
              <c:idx val="0"/>
              <c:layout>
                <c:manualLayout>
                  <c:x val="5.8788748111352884E-3"/>
                  <c:y val="-4.44537007705892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CC07-4A04-9BD1-6E6EA06B8B75}"/>
                </c:ext>
              </c:extLst>
            </c:dLbl>
            <c:dLbl>
              <c:idx val="1"/>
              <c:layout>
                <c:manualLayout>
                  <c:x val="1.567699949636096E-2"/>
                  <c:y val="-4.445370077058928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CC07-4A04-9BD1-6E6EA06B8B75}"/>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0000"/>
                    </a:solidFill>
                    <a:latin typeface="+mn-lt"/>
                    <a:ea typeface="+mn-ea"/>
                    <a:cs typeface="+mn-cs"/>
                  </a:defRPr>
                </a:pPr>
                <a:endParaRPr lang="tr-T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Sayfa1!$A$2:$A$3</c:f>
              <c:strCache>
                <c:ptCount val="2"/>
                <c:pt idx="0">
                  <c:v>İHRACAT</c:v>
                </c:pt>
                <c:pt idx="1">
                  <c:v>İTHALAT</c:v>
                </c:pt>
              </c:strCache>
            </c:strRef>
          </c:cat>
          <c:val>
            <c:numRef>
              <c:f>Sayfa1!$D$2:$D$3</c:f>
              <c:numCache>
                <c:formatCode>0.00%</c:formatCode>
                <c:ptCount val="2"/>
                <c:pt idx="0">
                  <c:v>1.2999999999999999E-3</c:v>
                </c:pt>
                <c:pt idx="1">
                  <c:v>1.0800000000000001E-2</c:v>
                </c:pt>
              </c:numCache>
            </c:numRef>
          </c:val>
          <c:extLst>
            <c:ext xmlns:c16="http://schemas.microsoft.com/office/drawing/2014/chart" uri="{C3380CC4-5D6E-409C-BE32-E72D297353CC}">
              <c16:uniqueId val="{00000008-CC07-4A04-9BD1-6E6EA06B8B75}"/>
            </c:ext>
          </c:extLst>
        </c:ser>
        <c:dLbls>
          <c:showLegendKey val="0"/>
          <c:showVal val="1"/>
          <c:showCatName val="0"/>
          <c:showSerName val="0"/>
          <c:showPercent val="0"/>
          <c:showBubbleSize val="0"/>
        </c:dLbls>
        <c:gapWidth val="150"/>
        <c:shape val="box"/>
        <c:axId val="200382000"/>
        <c:axId val="324614200"/>
        <c:axId val="0"/>
      </c:bar3DChart>
      <c:catAx>
        <c:axId val="20038200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crossAx val="324614200"/>
        <c:crosses val="autoZero"/>
        <c:auto val="1"/>
        <c:lblAlgn val="ctr"/>
        <c:lblOffset val="100"/>
        <c:noMultiLvlLbl val="0"/>
      </c:catAx>
      <c:valAx>
        <c:axId val="32461420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tr-TR"/>
          </a:p>
        </c:txPr>
        <c:crossAx val="200382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tr-TR"/>
              <a:t>Yıllara Göre TPS’ye Alınan Belge Sayısı/TPS</a:t>
            </a:r>
            <a:r>
              <a:rPr lang="tr-TR" baseline="0"/>
              <a:t> e-başvuru Sayısı</a:t>
            </a:r>
            <a:endParaRPr lang="tr-T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tr-TR"/>
        </a:p>
      </c:txPr>
    </c:title>
    <c:autoTitleDeleted val="0"/>
    <c:plotArea>
      <c:layout/>
      <c:barChart>
        <c:barDir val="col"/>
        <c:grouping val="clustered"/>
        <c:varyColors val="0"/>
        <c:ser>
          <c:idx val="0"/>
          <c:order val="0"/>
          <c:tx>
            <c:strRef>
              <c:f>Sayfa3!$A$3</c:f>
              <c:strCache>
                <c:ptCount val="1"/>
                <c:pt idx="0">
                  <c:v>BELGE SAYISI</c:v>
                </c:pt>
              </c:strCache>
            </c:strRef>
          </c:tx>
          <c:spPr>
            <a:solidFill>
              <a:schemeClr val="accent1"/>
            </a:solidFill>
            <a:ln>
              <a:noFill/>
            </a:ln>
            <a:effectLst/>
          </c:spPr>
          <c:invertIfNegative val="0"/>
          <c:cat>
            <c:strRef>
              <c:f>Sayfa3!$B$2:$G$2</c:f>
              <c:strCache>
                <c:ptCount val="6"/>
                <c:pt idx="0">
                  <c:v>2014</c:v>
                </c:pt>
                <c:pt idx="1">
                  <c:v>2015</c:v>
                </c:pt>
                <c:pt idx="2">
                  <c:v>2016</c:v>
                </c:pt>
                <c:pt idx="3">
                  <c:v>2017</c:v>
                </c:pt>
                <c:pt idx="4">
                  <c:v>2018</c:v>
                </c:pt>
                <c:pt idx="5">
                  <c:v>2019(Ocak-Ekim)</c:v>
                </c:pt>
              </c:strCache>
            </c:strRef>
          </c:cat>
          <c:val>
            <c:numRef>
              <c:f>Sayfa3!$B$3:$G$3</c:f>
              <c:numCache>
                <c:formatCode>General</c:formatCode>
                <c:ptCount val="6"/>
                <c:pt idx="0">
                  <c:v>6</c:v>
                </c:pt>
                <c:pt idx="1">
                  <c:v>17</c:v>
                </c:pt>
                <c:pt idx="2">
                  <c:v>104</c:v>
                </c:pt>
                <c:pt idx="3">
                  <c:v>115</c:v>
                </c:pt>
                <c:pt idx="4">
                  <c:v>115</c:v>
                </c:pt>
                <c:pt idx="5">
                  <c:v>143</c:v>
                </c:pt>
              </c:numCache>
            </c:numRef>
          </c:val>
          <c:extLst>
            <c:ext xmlns:c16="http://schemas.microsoft.com/office/drawing/2014/chart" uri="{C3380CC4-5D6E-409C-BE32-E72D297353CC}">
              <c16:uniqueId val="{00000000-E6BC-4D39-B0EB-EF855E54A898}"/>
            </c:ext>
          </c:extLst>
        </c:ser>
        <c:dLbls>
          <c:showLegendKey val="0"/>
          <c:showVal val="0"/>
          <c:showCatName val="0"/>
          <c:showSerName val="0"/>
          <c:showPercent val="0"/>
          <c:showBubbleSize val="0"/>
        </c:dLbls>
        <c:gapWidth val="219"/>
        <c:axId val="324045384"/>
        <c:axId val="324045776"/>
      </c:barChart>
      <c:lineChart>
        <c:grouping val="standard"/>
        <c:varyColors val="0"/>
        <c:ser>
          <c:idx val="1"/>
          <c:order val="1"/>
          <c:tx>
            <c:strRef>
              <c:f>Sayfa3!$A$4</c:f>
              <c:strCache>
                <c:ptCount val="1"/>
                <c:pt idx="0">
                  <c:v>e-BAŞVURU SAYISI (ADET)</c:v>
                </c:pt>
              </c:strCache>
            </c:strRef>
          </c:tx>
          <c:spPr>
            <a:ln w="28575" cap="rnd">
              <a:solidFill>
                <a:schemeClr val="accent2"/>
              </a:solidFill>
              <a:round/>
            </a:ln>
            <a:effectLst/>
          </c:spPr>
          <c:marker>
            <c:symbol val="none"/>
          </c:marker>
          <c:cat>
            <c:strRef>
              <c:f>Sayfa3!$B$2:$G$2</c:f>
              <c:strCache>
                <c:ptCount val="6"/>
                <c:pt idx="0">
                  <c:v>2014</c:v>
                </c:pt>
                <c:pt idx="1">
                  <c:v>2015</c:v>
                </c:pt>
                <c:pt idx="2">
                  <c:v>2016</c:v>
                </c:pt>
                <c:pt idx="3">
                  <c:v>2017</c:v>
                </c:pt>
                <c:pt idx="4">
                  <c:v>2018</c:v>
                </c:pt>
                <c:pt idx="5">
                  <c:v>2019(Ocak-Ekim)</c:v>
                </c:pt>
              </c:strCache>
            </c:strRef>
          </c:cat>
          <c:val>
            <c:numRef>
              <c:f>Sayfa3!$B$4:$G$4</c:f>
              <c:numCache>
                <c:formatCode>#,##0</c:formatCode>
                <c:ptCount val="6"/>
                <c:pt idx="0">
                  <c:v>4721</c:v>
                </c:pt>
                <c:pt idx="1">
                  <c:v>109529</c:v>
                </c:pt>
                <c:pt idx="2">
                  <c:v>2108154</c:v>
                </c:pt>
                <c:pt idx="3">
                  <c:v>5779882</c:v>
                </c:pt>
                <c:pt idx="4">
                  <c:v>10029747</c:v>
                </c:pt>
                <c:pt idx="5">
                  <c:v>8033620</c:v>
                </c:pt>
              </c:numCache>
            </c:numRef>
          </c:val>
          <c:smooth val="0"/>
          <c:extLst>
            <c:ext xmlns:c16="http://schemas.microsoft.com/office/drawing/2014/chart" uri="{C3380CC4-5D6E-409C-BE32-E72D297353CC}">
              <c16:uniqueId val="{00000001-E6BC-4D39-B0EB-EF855E54A898}"/>
            </c:ext>
          </c:extLst>
        </c:ser>
        <c:dLbls>
          <c:showLegendKey val="0"/>
          <c:showVal val="0"/>
          <c:showCatName val="0"/>
          <c:showSerName val="0"/>
          <c:showPercent val="0"/>
          <c:showBubbleSize val="0"/>
        </c:dLbls>
        <c:marker val="1"/>
        <c:smooth val="0"/>
        <c:axId val="321360880"/>
        <c:axId val="324046168"/>
      </c:lineChart>
      <c:catAx>
        <c:axId val="324045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tr-TR"/>
          </a:p>
        </c:txPr>
        <c:crossAx val="324045776"/>
        <c:crosses val="autoZero"/>
        <c:auto val="1"/>
        <c:lblAlgn val="ctr"/>
        <c:lblOffset val="100"/>
        <c:noMultiLvlLbl val="0"/>
      </c:catAx>
      <c:valAx>
        <c:axId val="324045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tr-TR"/>
          </a:p>
        </c:txPr>
        <c:crossAx val="324045384"/>
        <c:crosses val="autoZero"/>
        <c:crossBetween val="between"/>
      </c:valAx>
      <c:valAx>
        <c:axId val="324046168"/>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tr-TR"/>
          </a:p>
        </c:txPr>
        <c:crossAx val="321360880"/>
        <c:crosses val="max"/>
        <c:crossBetween val="between"/>
      </c:valAx>
      <c:catAx>
        <c:axId val="321360880"/>
        <c:scaling>
          <c:orientation val="minMax"/>
        </c:scaling>
        <c:delete val="1"/>
        <c:axPos val="b"/>
        <c:numFmt formatCode="General" sourceLinked="1"/>
        <c:majorTickMark val="none"/>
        <c:minorTickMark val="none"/>
        <c:tickLblPos val="nextTo"/>
        <c:crossAx val="324046168"/>
        <c:crosses val="autoZero"/>
        <c:auto val="1"/>
        <c:lblAlgn val="ctr"/>
        <c:lblOffset val="100"/>
        <c:noMultiLvlLbl val="0"/>
      </c:catAx>
      <c:dTable>
        <c:showHorzBorder val="1"/>
        <c:showVertBorder val="1"/>
        <c:showOutline val="1"/>
        <c:showKeys val="1"/>
        <c:spPr>
          <a:noFill/>
          <a:ln w="25400" cap="flat" cmpd="sng" algn="ctr">
            <a:noFill/>
            <a:round/>
          </a:ln>
          <a:effectLst/>
        </c:spPr>
        <c:txPr>
          <a:bodyPr rot="0" spcFirstLastPara="1" vertOverflow="ellipsis" vert="horz" wrap="square" anchor="ctr" anchorCtr="1"/>
          <a:lstStyle/>
          <a:p>
            <a:pPr rtl="0">
              <a:defRPr sz="900" b="0" i="0" u="none" strike="noStrike" kern="1200" baseline="0">
                <a:solidFill>
                  <a:schemeClr val="dk1"/>
                </a:solidFill>
                <a:latin typeface="+mn-lt"/>
                <a:ea typeface="+mn-ea"/>
                <a:cs typeface="+mn-cs"/>
              </a:defRPr>
            </a:pPr>
            <a:endParaRPr lang="tr-TR"/>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tr-TR"/>
        </a:p>
      </c:txPr>
    </c:legend>
    <c:plotVisOnly val="1"/>
    <c:dispBlanksAs val="gap"/>
    <c:showDLblsOverMax val="0"/>
  </c:chart>
  <c:spPr>
    <a:solidFill>
      <a:schemeClr val="lt1"/>
    </a:solidFill>
    <a:ln w="25400" cap="flat" cmpd="sng" algn="ctr">
      <a:solidFill>
        <a:schemeClr val="accent2"/>
      </a:solidFill>
      <a:prstDash val="solid"/>
      <a:round/>
    </a:ln>
    <a:effectLst/>
  </c:spPr>
  <c:txPr>
    <a:bodyPr/>
    <a:lstStyle/>
    <a:p>
      <a:pPr>
        <a:defRPr>
          <a:solidFill>
            <a:schemeClr val="dk1"/>
          </a:solidFill>
          <a:latin typeface="+mn-lt"/>
          <a:ea typeface="+mn-ea"/>
          <a:cs typeface="+mn-cs"/>
        </a:defRPr>
      </a:pPr>
      <a:endParaRPr lang="tr-T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B6660F-1A26-4FB2-85CD-6E63CC966374}" type="doc">
      <dgm:prSet loTypeId="urn:microsoft.com/office/officeart/2005/8/layout/chart3" loCatId="cycle" qsTypeId="urn:microsoft.com/office/officeart/2005/8/quickstyle/simple1" qsCatId="simple" csTypeId="urn:microsoft.com/office/officeart/2005/8/colors/colorful1" csCatId="colorful" phldr="1"/>
      <dgm:spPr/>
    </dgm:pt>
    <dgm:pt modelId="{41FD8669-44DD-4A9D-B3A6-F73FE3F1CEDB}">
      <dgm:prSet phldrT="[Metin]"/>
      <dgm:spPr/>
      <dgm:t>
        <a:bodyPr/>
        <a:lstStyle/>
        <a:p>
          <a:pPr algn="l"/>
          <a:r>
            <a:rPr lang="tr-TR" dirty="0" smtClean="0">
              <a:solidFill>
                <a:schemeClr val="bg1"/>
              </a:solidFill>
              <a:latin typeface="Cambria" panose="02040503050406030204" pitchFamily="18" charset="0"/>
            </a:rPr>
            <a:t>T.C. Ulaştırma ve Altyapı Bakanlığının yetki ve görev alanındaki hususlar</a:t>
          </a:r>
        </a:p>
      </dgm:t>
    </dgm:pt>
    <dgm:pt modelId="{A6CC1146-DCF4-42A9-9B08-7D4448378B7A}" type="parTrans" cxnId="{EBF4FB52-9D22-486E-B2AA-74EDA3AF9AA2}">
      <dgm:prSet/>
      <dgm:spPr/>
      <dgm:t>
        <a:bodyPr/>
        <a:lstStyle/>
        <a:p>
          <a:endParaRPr lang="tr-TR"/>
        </a:p>
      </dgm:t>
    </dgm:pt>
    <dgm:pt modelId="{64CEBA5E-86D3-4DF4-B1D7-B2E562F2B4CD}" type="sibTrans" cxnId="{EBF4FB52-9D22-486E-B2AA-74EDA3AF9AA2}">
      <dgm:prSet/>
      <dgm:spPr/>
      <dgm:t>
        <a:bodyPr/>
        <a:lstStyle/>
        <a:p>
          <a:endParaRPr lang="tr-TR"/>
        </a:p>
      </dgm:t>
    </dgm:pt>
    <dgm:pt modelId="{D6B6F404-8657-4A27-B9C9-6994499FC86B}">
      <dgm:prSet phldrT="[Metin]" custT="1"/>
      <dgm:spPr>
        <a:solidFill>
          <a:srgbClr val="4BACC6"/>
        </a:solidFill>
      </dgm:spPr>
      <dgm:t>
        <a:bodyPr/>
        <a:lstStyle/>
        <a:p>
          <a:pPr algn="r"/>
          <a:r>
            <a:rPr lang="tr-TR" sz="2000" dirty="0" smtClean="0">
              <a:latin typeface="Cambria" panose="02040503050406030204" pitchFamily="18" charset="0"/>
              <a:ea typeface="Cambria" panose="02040503050406030204" pitchFamily="18" charset="0"/>
            </a:rPr>
            <a:t>5.000 TL Usulsüzlük Cezası </a:t>
          </a:r>
          <a:endParaRPr lang="tr-TR" sz="2000" dirty="0"/>
        </a:p>
      </dgm:t>
    </dgm:pt>
    <dgm:pt modelId="{7B6AD8C4-BF62-4FD8-A128-05221AE75545}" type="parTrans" cxnId="{4F113466-3267-494F-8916-B49DCFD3544D}">
      <dgm:prSet/>
      <dgm:spPr/>
      <dgm:t>
        <a:bodyPr/>
        <a:lstStyle/>
        <a:p>
          <a:endParaRPr lang="tr-TR"/>
        </a:p>
      </dgm:t>
    </dgm:pt>
    <dgm:pt modelId="{15338D0B-A8EB-4081-83FB-732F2E07AD0D}" type="sibTrans" cxnId="{4F113466-3267-494F-8916-B49DCFD3544D}">
      <dgm:prSet/>
      <dgm:spPr/>
      <dgm:t>
        <a:bodyPr/>
        <a:lstStyle/>
        <a:p>
          <a:endParaRPr lang="tr-TR"/>
        </a:p>
      </dgm:t>
    </dgm:pt>
    <dgm:pt modelId="{5909BE4E-3FEA-43D7-ABB1-3854AAF63B4C}">
      <dgm:prSet phldrT="[Metin]" custT="1"/>
      <dgm:spPr>
        <a:solidFill>
          <a:srgbClr val="4BACC6"/>
        </a:solidFill>
      </dgm:spPr>
      <dgm:t>
        <a:bodyPr/>
        <a:lstStyle/>
        <a:p>
          <a:pPr algn="r"/>
          <a:r>
            <a:rPr lang="tr-TR" sz="1400" b="0" dirty="0" smtClean="0">
              <a:latin typeface="Cambria" panose="02040503050406030204" pitchFamily="18" charset="0"/>
              <a:ea typeface="Cambria" panose="02040503050406030204" pitchFamily="18" charset="0"/>
            </a:rPr>
            <a:t>Deniz ve havalimanlarında </a:t>
          </a:r>
          <a:r>
            <a:rPr lang="tr-TR" sz="1400" b="1" dirty="0" smtClean="0">
              <a:latin typeface="Cambria" panose="02040503050406030204" pitchFamily="18" charset="0"/>
              <a:ea typeface="Cambria" panose="02040503050406030204" pitchFamily="18" charset="0"/>
            </a:rPr>
            <a:t>«gümrük iş ve işlemleriyle bağlantılı» </a:t>
          </a:r>
          <a:r>
            <a:rPr lang="tr-TR" sz="1400" b="0" dirty="0" smtClean="0">
              <a:latin typeface="Cambria" panose="02040503050406030204" pitchFamily="18" charset="0"/>
              <a:ea typeface="Cambria" panose="02040503050406030204" pitchFamily="18" charset="0"/>
            </a:rPr>
            <a:t>hizmetlerde azami ücret düzenlemesi</a:t>
          </a:r>
          <a:endParaRPr lang="tr-TR" sz="1400" b="0" dirty="0"/>
        </a:p>
      </dgm:t>
    </dgm:pt>
    <dgm:pt modelId="{3C17A918-1310-4B8C-B1B8-3DAFFC59838C}" type="parTrans" cxnId="{958C5DDF-AFAD-4E4D-B0CC-93E7E390BD6E}">
      <dgm:prSet/>
      <dgm:spPr/>
      <dgm:t>
        <a:bodyPr/>
        <a:lstStyle/>
        <a:p>
          <a:endParaRPr lang="tr-TR"/>
        </a:p>
      </dgm:t>
    </dgm:pt>
    <dgm:pt modelId="{FB2E00EF-2A29-47BD-AC48-2C57312676AA}" type="sibTrans" cxnId="{958C5DDF-AFAD-4E4D-B0CC-93E7E390BD6E}">
      <dgm:prSet/>
      <dgm:spPr/>
      <dgm:t>
        <a:bodyPr/>
        <a:lstStyle/>
        <a:p>
          <a:endParaRPr lang="tr-TR"/>
        </a:p>
      </dgm:t>
    </dgm:pt>
    <dgm:pt modelId="{24551067-E86E-4B1A-879E-BE011980CAF6}">
      <dgm:prSet/>
      <dgm:spPr>
        <a:solidFill>
          <a:srgbClr val="C0504D"/>
        </a:solidFill>
      </dgm:spPr>
      <dgm:t>
        <a:bodyPr/>
        <a:lstStyle/>
        <a:p>
          <a:pPr algn="just"/>
          <a:r>
            <a:rPr lang="tr-TR" dirty="0" smtClean="0">
              <a:solidFill>
                <a:schemeClr val="bg1"/>
              </a:solidFill>
              <a:latin typeface="Cambria" panose="02040503050406030204" pitchFamily="18" charset="0"/>
            </a:rPr>
            <a:t>Özelleştirme uygulamaları çerçevesinde yapılan sözleşmelerde yer alan düzenlemeler</a:t>
          </a:r>
          <a:endParaRPr lang="tr-TR" dirty="0">
            <a:solidFill>
              <a:schemeClr val="bg1"/>
            </a:solidFill>
          </a:endParaRPr>
        </a:p>
      </dgm:t>
    </dgm:pt>
    <dgm:pt modelId="{0D10AB6B-1073-4A11-9499-6E42C3666855}" type="parTrans" cxnId="{2BFDA5A5-0F31-44DE-8BA6-062E27B1F2C3}">
      <dgm:prSet/>
      <dgm:spPr/>
      <dgm:t>
        <a:bodyPr/>
        <a:lstStyle/>
        <a:p>
          <a:endParaRPr lang="tr-TR"/>
        </a:p>
      </dgm:t>
    </dgm:pt>
    <dgm:pt modelId="{9E7D07C0-D1EE-4CC9-B04D-47C3980A1245}" type="sibTrans" cxnId="{2BFDA5A5-0F31-44DE-8BA6-062E27B1F2C3}">
      <dgm:prSet/>
      <dgm:spPr/>
      <dgm:t>
        <a:bodyPr/>
        <a:lstStyle/>
        <a:p>
          <a:endParaRPr lang="tr-TR"/>
        </a:p>
      </dgm:t>
    </dgm:pt>
    <dgm:pt modelId="{DF1F2791-1433-41FA-8483-759852E229C6}" type="pres">
      <dgm:prSet presAssocID="{83B6660F-1A26-4FB2-85CD-6E63CC966374}" presName="compositeShape" presStyleCnt="0">
        <dgm:presLayoutVars>
          <dgm:chMax val="7"/>
          <dgm:dir/>
          <dgm:resizeHandles val="exact"/>
        </dgm:presLayoutVars>
      </dgm:prSet>
      <dgm:spPr/>
    </dgm:pt>
    <dgm:pt modelId="{0AD255B8-1DC5-42D3-AE32-962C3C6706AA}" type="pres">
      <dgm:prSet presAssocID="{83B6660F-1A26-4FB2-85CD-6E63CC966374}" presName="wedge1" presStyleLbl="node1" presStyleIdx="0" presStyleCnt="4" custScaleX="100731" custScaleY="101705" custLinFactNeighborX="-1545" custLinFactNeighborY="5055"/>
      <dgm:spPr/>
      <dgm:t>
        <a:bodyPr/>
        <a:lstStyle/>
        <a:p>
          <a:endParaRPr lang="tr-TR"/>
        </a:p>
      </dgm:t>
    </dgm:pt>
    <dgm:pt modelId="{4971821E-EF11-41F1-83FB-B577D64B3CD7}" type="pres">
      <dgm:prSet presAssocID="{83B6660F-1A26-4FB2-85CD-6E63CC966374}" presName="wedge1Tx" presStyleLbl="node1" presStyleIdx="0" presStyleCnt="4">
        <dgm:presLayoutVars>
          <dgm:chMax val="0"/>
          <dgm:chPref val="0"/>
          <dgm:bulletEnabled val="1"/>
        </dgm:presLayoutVars>
      </dgm:prSet>
      <dgm:spPr/>
      <dgm:t>
        <a:bodyPr/>
        <a:lstStyle/>
        <a:p>
          <a:endParaRPr lang="tr-TR"/>
        </a:p>
      </dgm:t>
    </dgm:pt>
    <dgm:pt modelId="{EC90CFC5-8172-4598-990D-111BABE30D33}" type="pres">
      <dgm:prSet presAssocID="{83B6660F-1A26-4FB2-85CD-6E63CC966374}" presName="wedge2" presStyleLbl="node1" presStyleIdx="1" presStyleCnt="4" custLinFactNeighborX="2794" custLinFactNeighborY="-315"/>
      <dgm:spPr/>
      <dgm:t>
        <a:bodyPr/>
        <a:lstStyle/>
        <a:p>
          <a:endParaRPr lang="tr-TR"/>
        </a:p>
      </dgm:t>
    </dgm:pt>
    <dgm:pt modelId="{477D146E-5CAA-400A-9537-60648C52E44E}" type="pres">
      <dgm:prSet presAssocID="{83B6660F-1A26-4FB2-85CD-6E63CC966374}" presName="wedge2Tx" presStyleLbl="node1" presStyleIdx="1" presStyleCnt="4">
        <dgm:presLayoutVars>
          <dgm:chMax val="0"/>
          <dgm:chPref val="0"/>
          <dgm:bulletEnabled val="1"/>
        </dgm:presLayoutVars>
      </dgm:prSet>
      <dgm:spPr/>
      <dgm:t>
        <a:bodyPr/>
        <a:lstStyle/>
        <a:p>
          <a:endParaRPr lang="tr-TR"/>
        </a:p>
      </dgm:t>
    </dgm:pt>
    <dgm:pt modelId="{AA343FBF-721A-4962-8596-76322A65D9E5}" type="pres">
      <dgm:prSet presAssocID="{83B6660F-1A26-4FB2-85CD-6E63CC966374}" presName="wedge3" presStyleLbl="node1" presStyleIdx="2" presStyleCnt="4"/>
      <dgm:spPr/>
      <dgm:t>
        <a:bodyPr/>
        <a:lstStyle/>
        <a:p>
          <a:endParaRPr lang="tr-TR"/>
        </a:p>
      </dgm:t>
    </dgm:pt>
    <dgm:pt modelId="{2EBA410D-DF81-4FC3-9E71-96A361630CA5}" type="pres">
      <dgm:prSet presAssocID="{83B6660F-1A26-4FB2-85CD-6E63CC966374}" presName="wedge3Tx" presStyleLbl="node1" presStyleIdx="2" presStyleCnt="4">
        <dgm:presLayoutVars>
          <dgm:chMax val="0"/>
          <dgm:chPref val="0"/>
          <dgm:bulletEnabled val="1"/>
        </dgm:presLayoutVars>
      </dgm:prSet>
      <dgm:spPr/>
      <dgm:t>
        <a:bodyPr/>
        <a:lstStyle/>
        <a:p>
          <a:endParaRPr lang="tr-TR"/>
        </a:p>
      </dgm:t>
    </dgm:pt>
    <dgm:pt modelId="{59448B2B-94AD-421D-9EA6-105C6191CC6E}" type="pres">
      <dgm:prSet presAssocID="{83B6660F-1A26-4FB2-85CD-6E63CC966374}" presName="wedge4" presStyleLbl="node1" presStyleIdx="3" presStyleCnt="4"/>
      <dgm:spPr/>
      <dgm:t>
        <a:bodyPr/>
        <a:lstStyle/>
        <a:p>
          <a:endParaRPr lang="tr-TR"/>
        </a:p>
      </dgm:t>
    </dgm:pt>
    <dgm:pt modelId="{5ACA6CA6-5F7F-4D1B-8B22-876E99F56728}" type="pres">
      <dgm:prSet presAssocID="{83B6660F-1A26-4FB2-85CD-6E63CC966374}" presName="wedge4Tx" presStyleLbl="node1" presStyleIdx="3" presStyleCnt="4">
        <dgm:presLayoutVars>
          <dgm:chMax val="0"/>
          <dgm:chPref val="0"/>
          <dgm:bulletEnabled val="1"/>
        </dgm:presLayoutVars>
      </dgm:prSet>
      <dgm:spPr/>
      <dgm:t>
        <a:bodyPr/>
        <a:lstStyle/>
        <a:p>
          <a:endParaRPr lang="tr-TR"/>
        </a:p>
      </dgm:t>
    </dgm:pt>
  </dgm:ptLst>
  <dgm:cxnLst>
    <dgm:cxn modelId="{2BFDA5A5-0F31-44DE-8BA6-062E27B1F2C3}" srcId="{83B6660F-1A26-4FB2-85CD-6E63CC966374}" destId="{24551067-E86E-4B1A-879E-BE011980CAF6}" srcOrd="1" destOrd="0" parTransId="{0D10AB6B-1073-4A11-9499-6E42C3666855}" sibTransId="{9E7D07C0-D1EE-4CC9-B04D-47C3980A1245}"/>
    <dgm:cxn modelId="{D53530DF-772D-4D19-8748-E3BFF2B9B895}" type="presOf" srcId="{24551067-E86E-4B1A-879E-BE011980CAF6}" destId="{477D146E-5CAA-400A-9537-60648C52E44E}" srcOrd="1" destOrd="0" presId="urn:microsoft.com/office/officeart/2005/8/layout/chart3"/>
    <dgm:cxn modelId="{885F2C3A-2EEE-4339-86E3-C0822FFE486F}" type="presOf" srcId="{D6B6F404-8657-4A27-B9C9-6994499FC86B}" destId="{AA343FBF-721A-4962-8596-76322A65D9E5}" srcOrd="0" destOrd="0" presId="urn:microsoft.com/office/officeart/2005/8/layout/chart3"/>
    <dgm:cxn modelId="{8DDA578F-DF3F-427D-B268-582B4D82A8C9}" type="presOf" srcId="{5909BE4E-3FEA-43D7-ABB1-3854AAF63B4C}" destId="{5ACA6CA6-5F7F-4D1B-8B22-876E99F56728}" srcOrd="1" destOrd="0" presId="urn:microsoft.com/office/officeart/2005/8/layout/chart3"/>
    <dgm:cxn modelId="{958C5DDF-AFAD-4E4D-B0CC-93E7E390BD6E}" srcId="{83B6660F-1A26-4FB2-85CD-6E63CC966374}" destId="{5909BE4E-3FEA-43D7-ABB1-3854AAF63B4C}" srcOrd="3" destOrd="0" parTransId="{3C17A918-1310-4B8C-B1B8-3DAFFC59838C}" sibTransId="{FB2E00EF-2A29-47BD-AC48-2C57312676AA}"/>
    <dgm:cxn modelId="{4B8C4965-FF3A-44FA-A9F0-032C252B00AD}" type="presOf" srcId="{5909BE4E-3FEA-43D7-ABB1-3854AAF63B4C}" destId="{59448B2B-94AD-421D-9EA6-105C6191CC6E}" srcOrd="0" destOrd="0" presId="urn:microsoft.com/office/officeart/2005/8/layout/chart3"/>
    <dgm:cxn modelId="{57FCB132-8C01-4213-8F2F-05CCD1346667}" type="presOf" srcId="{83B6660F-1A26-4FB2-85CD-6E63CC966374}" destId="{DF1F2791-1433-41FA-8483-759852E229C6}" srcOrd="0" destOrd="0" presId="urn:microsoft.com/office/officeart/2005/8/layout/chart3"/>
    <dgm:cxn modelId="{1E192895-7770-4967-A1B7-3608103B7D81}" type="presOf" srcId="{24551067-E86E-4B1A-879E-BE011980CAF6}" destId="{EC90CFC5-8172-4598-990D-111BABE30D33}" srcOrd="0" destOrd="0" presId="urn:microsoft.com/office/officeart/2005/8/layout/chart3"/>
    <dgm:cxn modelId="{8EE8B5E5-F611-493F-A004-F8A346F0093F}" type="presOf" srcId="{D6B6F404-8657-4A27-B9C9-6994499FC86B}" destId="{2EBA410D-DF81-4FC3-9E71-96A361630CA5}" srcOrd="1" destOrd="0" presId="urn:microsoft.com/office/officeart/2005/8/layout/chart3"/>
    <dgm:cxn modelId="{4F113466-3267-494F-8916-B49DCFD3544D}" srcId="{83B6660F-1A26-4FB2-85CD-6E63CC966374}" destId="{D6B6F404-8657-4A27-B9C9-6994499FC86B}" srcOrd="2" destOrd="0" parTransId="{7B6AD8C4-BF62-4FD8-A128-05221AE75545}" sibTransId="{15338D0B-A8EB-4081-83FB-732F2E07AD0D}"/>
    <dgm:cxn modelId="{44B68D08-DBCD-44F3-9E09-94C5289F0FB3}" type="presOf" srcId="{41FD8669-44DD-4A9D-B3A6-F73FE3F1CEDB}" destId="{0AD255B8-1DC5-42D3-AE32-962C3C6706AA}" srcOrd="0" destOrd="0" presId="urn:microsoft.com/office/officeart/2005/8/layout/chart3"/>
    <dgm:cxn modelId="{E32B1A6A-E0EF-46E6-A6A4-A5A14151C75D}" type="presOf" srcId="{41FD8669-44DD-4A9D-B3A6-F73FE3F1CEDB}" destId="{4971821E-EF11-41F1-83FB-B577D64B3CD7}" srcOrd="1" destOrd="0" presId="urn:microsoft.com/office/officeart/2005/8/layout/chart3"/>
    <dgm:cxn modelId="{EBF4FB52-9D22-486E-B2AA-74EDA3AF9AA2}" srcId="{83B6660F-1A26-4FB2-85CD-6E63CC966374}" destId="{41FD8669-44DD-4A9D-B3A6-F73FE3F1CEDB}" srcOrd="0" destOrd="0" parTransId="{A6CC1146-DCF4-42A9-9B08-7D4448378B7A}" sibTransId="{64CEBA5E-86D3-4DF4-B1D7-B2E562F2B4CD}"/>
    <dgm:cxn modelId="{B63133C8-18FF-4C5C-954A-8E77E76A62F2}" type="presParOf" srcId="{DF1F2791-1433-41FA-8483-759852E229C6}" destId="{0AD255B8-1DC5-42D3-AE32-962C3C6706AA}" srcOrd="0" destOrd="0" presId="urn:microsoft.com/office/officeart/2005/8/layout/chart3"/>
    <dgm:cxn modelId="{16D1DD51-CE6F-4311-9AD7-436AAA393292}" type="presParOf" srcId="{DF1F2791-1433-41FA-8483-759852E229C6}" destId="{4971821E-EF11-41F1-83FB-B577D64B3CD7}" srcOrd="1" destOrd="0" presId="urn:microsoft.com/office/officeart/2005/8/layout/chart3"/>
    <dgm:cxn modelId="{11C779FF-3AD9-465C-98D4-3B77D2632E4B}" type="presParOf" srcId="{DF1F2791-1433-41FA-8483-759852E229C6}" destId="{EC90CFC5-8172-4598-990D-111BABE30D33}" srcOrd="2" destOrd="0" presId="urn:microsoft.com/office/officeart/2005/8/layout/chart3"/>
    <dgm:cxn modelId="{99AE4D17-7F57-4917-A7AB-7A493DA5E4C9}" type="presParOf" srcId="{DF1F2791-1433-41FA-8483-759852E229C6}" destId="{477D146E-5CAA-400A-9537-60648C52E44E}" srcOrd="3" destOrd="0" presId="urn:microsoft.com/office/officeart/2005/8/layout/chart3"/>
    <dgm:cxn modelId="{00FE6D2D-8854-4ECF-9462-94A3D4A37827}" type="presParOf" srcId="{DF1F2791-1433-41FA-8483-759852E229C6}" destId="{AA343FBF-721A-4962-8596-76322A65D9E5}" srcOrd="4" destOrd="0" presId="urn:microsoft.com/office/officeart/2005/8/layout/chart3"/>
    <dgm:cxn modelId="{07A8A649-33A9-4260-8A59-836ACEFDDCCA}" type="presParOf" srcId="{DF1F2791-1433-41FA-8483-759852E229C6}" destId="{2EBA410D-DF81-4FC3-9E71-96A361630CA5}" srcOrd="5" destOrd="0" presId="urn:microsoft.com/office/officeart/2005/8/layout/chart3"/>
    <dgm:cxn modelId="{C69383D4-EDFE-46F1-8457-B91EAC69F4E2}" type="presParOf" srcId="{DF1F2791-1433-41FA-8483-759852E229C6}" destId="{59448B2B-94AD-421D-9EA6-105C6191CC6E}" srcOrd="6" destOrd="0" presId="urn:microsoft.com/office/officeart/2005/8/layout/chart3"/>
    <dgm:cxn modelId="{EF2D12E1-7DD1-496F-B645-DC79A1ACF4D2}" type="presParOf" srcId="{DF1F2791-1433-41FA-8483-759852E229C6}" destId="{5ACA6CA6-5F7F-4D1B-8B22-876E99F56728}" srcOrd="7"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B71596D-B3E7-43A2-A152-DD40A2369D91}"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tr-TR"/>
        </a:p>
      </dgm:t>
    </dgm:pt>
    <dgm:pt modelId="{D1F1BE24-E1A6-4946-82B8-0CF35D1A77CC}">
      <dgm:prSet phldrT="[Metin]" custT="1"/>
      <dgm:spPr/>
      <dgm:t>
        <a:bodyPr/>
        <a:lstStyle/>
        <a:p>
          <a:pPr algn="just">
            <a:spcAft>
              <a:spcPts val="0"/>
            </a:spcAft>
          </a:pPr>
          <a:r>
            <a:rPr lang="tr-TR" sz="1200" b="1" dirty="0" smtClean="0">
              <a:latin typeface="Cambria" panose="02040503050406030204" pitchFamily="18" charset="0"/>
              <a:ea typeface="Cambria" panose="02040503050406030204" pitchFamily="18" charset="0"/>
            </a:rPr>
            <a:t>«</a:t>
          </a:r>
          <a:r>
            <a:rPr lang="tr-TR" sz="1200" b="1" dirty="0" err="1" smtClean="0">
              <a:latin typeface="Cambria" panose="02040503050406030204" pitchFamily="18" charset="0"/>
              <a:ea typeface="Cambria" panose="02040503050406030204" pitchFamily="18" charset="0"/>
            </a:rPr>
            <a:t>Kapıköy</a:t>
          </a:r>
          <a:r>
            <a:rPr lang="tr-TR" sz="1200" b="1" dirty="0" smtClean="0">
              <a:latin typeface="Cambria" panose="02040503050406030204" pitchFamily="18" charset="0"/>
              <a:ea typeface="Cambria" panose="02040503050406030204" pitchFamily="18" charset="0"/>
            </a:rPr>
            <a:t>, Sarp </a:t>
          </a:r>
          <a:r>
            <a:rPr lang="tr-TR" sz="1200" dirty="0" smtClean="0">
              <a:latin typeface="Cambria" panose="02040503050406030204" pitchFamily="18" charset="0"/>
              <a:ea typeface="Cambria" panose="02040503050406030204" pitchFamily="18" charset="0"/>
            </a:rPr>
            <a:t>ve </a:t>
          </a:r>
          <a:r>
            <a:rPr lang="tr-TR" sz="1200" b="1" dirty="0" err="1" smtClean="0">
              <a:latin typeface="Cambria" panose="02040503050406030204" pitchFamily="18" charset="0"/>
              <a:ea typeface="Cambria" panose="02040503050406030204" pitchFamily="18" charset="0"/>
            </a:rPr>
            <a:t>Çobanbey</a:t>
          </a:r>
          <a:r>
            <a:rPr lang="tr-TR" sz="1200" b="1" dirty="0" smtClean="0">
              <a:latin typeface="Cambria" panose="02040503050406030204" pitchFamily="18" charset="0"/>
              <a:ea typeface="Cambria" panose="02040503050406030204" pitchFamily="18" charset="0"/>
            </a:rPr>
            <a:t>»</a:t>
          </a:r>
          <a:r>
            <a:rPr lang="tr-TR" sz="1200" dirty="0" smtClean="0">
              <a:latin typeface="Cambria" panose="02040503050406030204" pitchFamily="18" charset="0"/>
              <a:ea typeface="Cambria" panose="02040503050406030204" pitchFamily="18" charset="0"/>
            </a:rPr>
            <a:t> Gümrük Kapılarının modernizasyon çalışmaları tamamlanmıştır.</a:t>
          </a:r>
        </a:p>
        <a:p>
          <a:pPr algn="just">
            <a:spcAft>
              <a:spcPts val="0"/>
            </a:spcAft>
          </a:pPr>
          <a:r>
            <a:rPr lang="tr-TR" sz="1200" b="1" dirty="0" smtClean="0">
              <a:latin typeface="Cambria" panose="02040503050406030204" pitchFamily="18" charset="0"/>
              <a:ea typeface="Cambria" panose="02040503050406030204" pitchFamily="18" charset="0"/>
            </a:rPr>
            <a:t>«Hamzabeyli, Kapıkule, İpsala </a:t>
          </a:r>
          <a:r>
            <a:rPr lang="tr-TR" sz="1200" dirty="0" smtClean="0">
              <a:latin typeface="Cambria" panose="02040503050406030204" pitchFamily="18" charset="0"/>
              <a:ea typeface="Cambria" panose="02040503050406030204" pitchFamily="18" charset="0"/>
            </a:rPr>
            <a:t>ve </a:t>
          </a:r>
          <a:r>
            <a:rPr lang="tr-TR" sz="1200" b="1" dirty="0" err="1" smtClean="0">
              <a:latin typeface="Cambria" panose="02040503050406030204" pitchFamily="18" charset="0"/>
              <a:ea typeface="Cambria" panose="02040503050406030204" pitchFamily="18" charset="0"/>
            </a:rPr>
            <a:t>Öncüpınar</a:t>
          </a:r>
          <a:r>
            <a:rPr lang="tr-TR" sz="1200" b="1" dirty="0" smtClean="0">
              <a:latin typeface="Cambria" panose="02040503050406030204" pitchFamily="18" charset="0"/>
              <a:ea typeface="Cambria" panose="02040503050406030204" pitchFamily="18" charset="0"/>
            </a:rPr>
            <a:t>» </a:t>
          </a:r>
          <a:r>
            <a:rPr lang="tr-TR" sz="1200" dirty="0" smtClean="0">
              <a:latin typeface="Cambria" panose="02040503050406030204" pitchFamily="18" charset="0"/>
              <a:ea typeface="Cambria" panose="02040503050406030204" pitchFamily="18" charset="0"/>
            </a:rPr>
            <a:t>Gümrük Kapılarının inşaat çalışmaları ise devam etmektedir. </a:t>
          </a:r>
          <a:r>
            <a:rPr lang="tr-TR" sz="1200" b="1" dirty="0" smtClean="0">
              <a:latin typeface="Cambria" panose="02040503050406030204" pitchFamily="18" charset="0"/>
              <a:ea typeface="Cambria" panose="02040503050406030204" pitchFamily="18" charset="0"/>
            </a:rPr>
            <a:t>«Habur»</a:t>
          </a:r>
          <a:r>
            <a:rPr lang="tr-TR" sz="1200" dirty="0" smtClean="0">
              <a:latin typeface="Cambria" panose="02040503050406030204" pitchFamily="18" charset="0"/>
              <a:ea typeface="Cambria" panose="02040503050406030204" pitchFamily="18" charset="0"/>
            </a:rPr>
            <a:t> Gümrük Kapısının inşaat çalışması başlamak üzeredir.</a:t>
          </a:r>
          <a:endParaRPr lang="tr-TR" sz="1200" dirty="0"/>
        </a:p>
      </dgm:t>
    </dgm:pt>
    <dgm:pt modelId="{4F727301-44CB-43E0-BFBC-C74EF18B25F6}" type="parTrans" cxnId="{F26A9A7A-1A66-4E1C-82F4-0C2026FDCD64}">
      <dgm:prSet/>
      <dgm:spPr/>
      <dgm:t>
        <a:bodyPr/>
        <a:lstStyle/>
        <a:p>
          <a:endParaRPr lang="tr-TR"/>
        </a:p>
      </dgm:t>
    </dgm:pt>
    <dgm:pt modelId="{D33F0E3E-8DF0-4954-AB40-27D7B9D3897F}" type="sibTrans" cxnId="{F26A9A7A-1A66-4E1C-82F4-0C2026FDCD64}">
      <dgm:prSet/>
      <dgm:spPr/>
      <dgm:t>
        <a:bodyPr/>
        <a:lstStyle/>
        <a:p>
          <a:endParaRPr lang="tr-TR"/>
        </a:p>
      </dgm:t>
    </dgm:pt>
    <dgm:pt modelId="{A0F63951-21DD-4289-BD71-453022BE13F9}">
      <dgm:prSet phldrT="[Metin]" custT="1"/>
      <dgm:spPr/>
      <dgm:t>
        <a:bodyPr/>
        <a:lstStyle/>
        <a:p>
          <a:r>
            <a:rPr lang="tr-TR" sz="1600" dirty="0" smtClean="0">
              <a:latin typeface="Cambria" panose="02040503050406030204" pitchFamily="18" charset="0"/>
              <a:ea typeface="Cambria" panose="02040503050406030204" pitchFamily="18" charset="0"/>
            </a:rPr>
            <a:t>Gümrük Kapılarında kredi kartı ile tahsilat yapılabilmesi için </a:t>
          </a:r>
          <a:r>
            <a:rPr lang="tr-TR" sz="1600" b="1" dirty="0" smtClean="0">
              <a:latin typeface="Cambria" panose="02040503050406030204" pitchFamily="18" charset="0"/>
              <a:ea typeface="Cambria" panose="02040503050406030204" pitchFamily="18" charset="0"/>
            </a:rPr>
            <a:t>«POS Cihazı kurulumu» </a:t>
          </a:r>
          <a:r>
            <a:rPr lang="tr-TR" sz="1600" dirty="0" smtClean="0">
              <a:latin typeface="Cambria" panose="02040503050406030204" pitchFamily="18" charset="0"/>
              <a:ea typeface="Cambria" panose="02040503050406030204" pitchFamily="18" charset="0"/>
            </a:rPr>
            <a:t>çalışmaları devam etmektedir.</a:t>
          </a:r>
          <a:endParaRPr lang="tr-TR" sz="1600" dirty="0"/>
        </a:p>
      </dgm:t>
    </dgm:pt>
    <dgm:pt modelId="{F02787F8-E7D1-4192-B1CE-ACE7850F317E}" type="parTrans" cxnId="{316DFCC4-5747-40D9-A42B-99CF903AA2D9}">
      <dgm:prSet/>
      <dgm:spPr/>
      <dgm:t>
        <a:bodyPr/>
        <a:lstStyle/>
        <a:p>
          <a:endParaRPr lang="tr-TR"/>
        </a:p>
      </dgm:t>
    </dgm:pt>
    <dgm:pt modelId="{FB0733BF-E707-4C8B-860D-B771A891A391}" type="sibTrans" cxnId="{316DFCC4-5747-40D9-A42B-99CF903AA2D9}">
      <dgm:prSet/>
      <dgm:spPr/>
      <dgm:t>
        <a:bodyPr/>
        <a:lstStyle/>
        <a:p>
          <a:endParaRPr lang="tr-TR"/>
        </a:p>
      </dgm:t>
    </dgm:pt>
    <dgm:pt modelId="{DC325976-5E48-473B-9C45-A9EC9A27979E}">
      <dgm:prSet phldrT="[Metin]" custT="1"/>
      <dgm:spPr/>
      <dgm:t>
        <a:bodyPr/>
        <a:lstStyle/>
        <a:p>
          <a:r>
            <a:rPr lang="tr-TR" sz="1600" dirty="0" smtClean="0">
              <a:latin typeface="Cambria" panose="02040503050406030204" pitchFamily="18" charset="0"/>
              <a:ea typeface="Cambria" panose="02040503050406030204" pitchFamily="18" charset="0"/>
            </a:rPr>
            <a:t>Gümrük Sahasında </a:t>
          </a:r>
          <a:r>
            <a:rPr lang="tr-TR" sz="1600" b="1" dirty="0" smtClean="0">
              <a:latin typeface="Cambria" panose="02040503050406030204" pitchFamily="18" charset="0"/>
              <a:ea typeface="Cambria" panose="02040503050406030204" pitchFamily="18" charset="0"/>
            </a:rPr>
            <a:t>«Tablet PC» </a:t>
          </a:r>
          <a:r>
            <a:rPr lang="tr-TR" sz="1600" dirty="0" smtClean="0">
              <a:latin typeface="Cambria" panose="02040503050406030204" pitchFamily="18" charset="0"/>
              <a:ea typeface="Cambria" panose="02040503050406030204" pitchFamily="18" charset="0"/>
            </a:rPr>
            <a:t>kullanımı yaygınlaştırılmaktadır.</a:t>
          </a:r>
          <a:endParaRPr lang="tr-TR" sz="1600" dirty="0"/>
        </a:p>
      </dgm:t>
    </dgm:pt>
    <dgm:pt modelId="{784E34CD-E241-4F13-A9E8-DE05BC5D0108}" type="parTrans" cxnId="{CC71E907-FAC3-4957-92A3-736EEA1302F6}">
      <dgm:prSet/>
      <dgm:spPr/>
      <dgm:t>
        <a:bodyPr/>
        <a:lstStyle/>
        <a:p>
          <a:endParaRPr lang="tr-TR"/>
        </a:p>
      </dgm:t>
    </dgm:pt>
    <dgm:pt modelId="{50AE0011-2BCE-46F7-BAB0-EC62F3462CA2}" type="sibTrans" cxnId="{CC71E907-FAC3-4957-92A3-736EEA1302F6}">
      <dgm:prSet/>
      <dgm:spPr/>
      <dgm:t>
        <a:bodyPr/>
        <a:lstStyle/>
        <a:p>
          <a:endParaRPr lang="tr-TR"/>
        </a:p>
      </dgm:t>
    </dgm:pt>
    <dgm:pt modelId="{BFFD98E3-C489-44A3-AFCB-602A8C491EC8}">
      <dgm:prSet custT="1"/>
      <dgm:spPr/>
      <dgm:t>
        <a:bodyPr/>
        <a:lstStyle/>
        <a:p>
          <a:r>
            <a:rPr lang="tr-TR" sz="1600" dirty="0" smtClean="0">
              <a:latin typeface="Cambria" panose="02040503050406030204" pitchFamily="18" charset="0"/>
              <a:ea typeface="Cambria" panose="02040503050406030204" pitchFamily="18" charset="0"/>
            </a:rPr>
            <a:t>Belirli gümrük idarelerinin ilave 2 saat daha açık bulundurulmasına ilişkin «</a:t>
          </a:r>
          <a:r>
            <a:rPr lang="tr-TR" sz="1600" b="1" dirty="0" smtClean="0">
              <a:latin typeface="Cambria" panose="02040503050406030204" pitchFamily="18" charset="0"/>
              <a:ea typeface="Cambria" panose="02040503050406030204" pitchFamily="18" charset="0"/>
            </a:rPr>
            <a:t>2019/38 sayılı Genelge» </a:t>
          </a:r>
          <a:r>
            <a:rPr lang="tr-TR" sz="1600" dirty="0" smtClean="0">
              <a:latin typeface="Cambria" panose="02040503050406030204" pitchFamily="18" charset="0"/>
              <a:ea typeface="Cambria" panose="02040503050406030204" pitchFamily="18" charset="0"/>
            </a:rPr>
            <a:t>yayımlanmıştır.</a:t>
          </a:r>
          <a:endParaRPr lang="tr-TR" sz="1600" dirty="0"/>
        </a:p>
      </dgm:t>
    </dgm:pt>
    <dgm:pt modelId="{AF38422F-96DD-4069-8E2F-3928DBAF427B}" type="parTrans" cxnId="{2DEBFC6D-EC36-49D7-8071-782E83CB5F5D}">
      <dgm:prSet/>
      <dgm:spPr/>
      <dgm:t>
        <a:bodyPr/>
        <a:lstStyle/>
        <a:p>
          <a:endParaRPr lang="tr-TR"/>
        </a:p>
      </dgm:t>
    </dgm:pt>
    <dgm:pt modelId="{A3BDAE71-18D0-4B4C-9A1C-6B3B2F1CB7F2}" type="sibTrans" cxnId="{2DEBFC6D-EC36-49D7-8071-782E83CB5F5D}">
      <dgm:prSet/>
      <dgm:spPr/>
      <dgm:t>
        <a:bodyPr/>
        <a:lstStyle/>
        <a:p>
          <a:endParaRPr lang="tr-TR"/>
        </a:p>
      </dgm:t>
    </dgm:pt>
    <dgm:pt modelId="{AEA72A60-885E-4A4E-AA54-1D4781FC6443}">
      <dgm:prSet custT="1"/>
      <dgm:spPr/>
      <dgm:t>
        <a:bodyPr/>
        <a:lstStyle/>
        <a:p>
          <a:r>
            <a:rPr lang="tr-TR" sz="1800" b="1" dirty="0" smtClean="0">
              <a:latin typeface="Cambria" panose="02040503050406030204" pitchFamily="18" charset="0"/>
              <a:ea typeface="Cambria" panose="02040503050406030204" pitchFamily="18" charset="0"/>
            </a:rPr>
            <a:t>«Fazla Mesai Programı» </a:t>
          </a:r>
          <a:r>
            <a:rPr lang="tr-TR" sz="1800" dirty="0" smtClean="0">
              <a:latin typeface="Cambria" panose="02040503050406030204" pitchFamily="18" charset="0"/>
              <a:ea typeface="Cambria" panose="02040503050406030204" pitchFamily="18" charset="0"/>
            </a:rPr>
            <a:t>pilot uygulaması başlatılmıştır. </a:t>
          </a:r>
          <a:endParaRPr lang="tr-TR" sz="1800" dirty="0"/>
        </a:p>
      </dgm:t>
    </dgm:pt>
    <dgm:pt modelId="{1D460BC4-CE97-4C95-86B9-70F077CD78A0}" type="parTrans" cxnId="{92B87F46-92EE-4011-A927-F7970778CB61}">
      <dgm:prSet/>
      <dgm:spPr/>
      <dgm:t>
        <a:bodyPr/>
        <a:lstStyle/>
        <a:p>
          <a:endParaRPr lang="tr-TR"/>
        </a:p>
      </dgm:t>
    </dgm:pt>
    <dgm:pt modelId="{833F8D81-B9EB-47EF-95C4-0A871C97FF08}" type="sibTrans" cxnId="{92B87F46-92EE-4011-A927-F7970778CB61}">
      <dgm:prSet/>
      <dgm:spPr/>
      <dgm:t>
        <a:bodyPr/>
        <a:lstStyle/>
        <a:p>
          <a:endParaRPr lang="tr-TR"/>
        </a:p>
      </dgm:t>
    </dgm:pt>
    <dgm:pt modelId="{A5B79376-43C4-4486-9508-7FDE8CC3DEA0}">
      <dgm:prSet/>
      <dgm:spPr/>
      <dgm:t>
        <a:bodyPr/>
        <a:lstStyle/>
        <a:p>
          <a:endParaRPr lang="tr-TR"/>
        </a:p>
      </dgm:t>
    </dgm:pt>
    <dgm:pt modelId="{08505833-E4FF-4E40-BC99-6F3143CFE3CA}" type="parTrans" cxnId="{226D85AF-E2E3-4842-BA10-70EC51C841D5}">
      <dgm:prSet/>
      <dgm:spPr/>
      <dgm:t>
        <a:bodyPr/>
        <a:lstStyle/>
        <a:p>
          <a:endParaRPr lang="tr-TR"/>
        </a:p>
      </dgm:t>
    </dgm:pt>
    <dgm:pt modelId="{32D43649-FE91-4F8E-8869-529FAD035C09}" type="sibTrans" cxnId="{226D85AF-E2E3-4842-BA10-70EC51C841D5}">
      <dgm:prSet/>
      <dgm:spPr/>
      <dgm:t>
        <a:bodyPr/>
        <a:lstStyle/>
        <a:p>
          <a:endParaRPr lang="tr-TR"/>
        </a:p>
      </dgm:t>
    </dgm:pt>
    <dgm:pt modelId="{DC79AF18-5EC2-43A4-B566-7F2C7CBDA765}" type="pres">
      <dgm:prSet presAssocID="{AB71596D-B3E7-43A2-A152-DD40A2369D91}" presName="outerComposite" presStyleCnt="0">
        <dgm:presLayoutVars>
          <dgm:chMax val="5"/>
          <dgm:dir/>
          <dgm:resizeHandles val="exact"/>
        </dgm:presLayoutVars>
      </dgm:prSet>
      <dgm:spPr/>
      <dgm:t>
        <a:bodyPr/>
        <a:lstStyle/>
        <a:p>
          <a:endParaRPr lang="tr-TR"/>
        </a:p>
      </dgm:t>
    </dgm:pt>
    <dgm:pt modelId="{B2DB37E6-8D2B-4369-B4DE-8335EC4FAEF4}" type="pres">
      <dgm:prSet presAssocID="{AB71596D-B3E7-43A2-A152-DD40A2369D91}" presName="dummyMaxCanvas" presStyleCnt="0">
        <dgm:presLayoutVars/>
      </dgm:prSet>
      <dgm:spPr/>
    </dgm:pt>
    <dgm:pt modelId="{84D7C6C0-0414-447F-A1E1-E4EBDE84B6F8}" type="pres">
      <dgm:prSet presAssocID="{AB71596D-B3E7-43A2-A152-DD40A2369D91}" presName="FiveNodes_1" presStyleLbl="node1" presStyleIdx="0" presStyleCnt="5">
        <dgm:presLayoutVars>
          <dgm:bulletEnabled val="1"/>
        </dgm:presLayoutVars>
      </dgm:prSet>
      <dgm:spPr/>
      <dgm:t>
        <a:bodyPr/>
        <a:lstStyle/>
        <a:p>
          <a:endParaRPr lang="tr-TR"/>
        </a:p>
      </dgm:t>
    </dgm:pt>
    <dgm:pt modelId="{229CEA08-50A6-4ED8-AAF1-C464E082784C}" type="pres">
      <dgm:prSet presAssocID="{AB71596D-B3E7-43A2-A152-DD40A2369D91}" presName="FiveNodes_2" presStyleLbl="node1" presStyleIdx="1" presStyleCnt="5">
        <dgm:presLayoutVars>
          <dgm:bulletEnabled val="1"/>
        </dgm:presLayoutVars>
      </dgm:prSet>
      <dgm:spPr/>
      <dgm:t>
        <a:bodyPr/>
        <a:lstStyle/>
        <a:p>
          <a:endParaRPr lang="tr-TR"/>
        </a:p>
      </dgm:t>
    </dgm:pt>
    <dgm:pt modelId="{0516E9F7-F069-4FA7-8C91-D21F3A8B66B1}" type="pres">
      <dgm:prSet presAssocID="{AB71596D-B3E7-43A2-A152-DD40A2369D91}" presName="FiveNodes_3" presStyleLbl="node1" presStyleIdx="2" presStyleCnt="5">
        <dgm:presLayoutVars>
          <dgm:bulletEnabled val="1"/>
        </dgm:presLayoutVars>
      </dgm:prSet>
      <dgm:spPr/>
      <dgm:t>
        <a:bodyPr/>
        <a:lstStyle/>
        <a:p>
          <a:endParaRPr lang="tr-TR"/>
        </a:p>
      </dgm:t>
    </dgm:pt>
    <dgm:pt modelId="{D589329C-52CB-4556-AB62-06441E6E8CBC}" type="pres">
      <dgm:prSet presAssocID="{AB71596D-B3E7-43A2-A152-DD40A2369D91}" presName="FiveNodes_4" presStyleLbl="node1" presStyleIdx="3" presStyleCnt="5">
        <dgm:presLayoutVars>
          <dgm:bulletEnabled val="1"/>
        </dgm:presLayoutVars>
      </dgm:prSet>
      <dgm:spPr/>
      <dgm:t>
        <a:bodyPr/>
        <a:lstStyle/>
        <a:p>
          <a:endParaRPr lang="tr-TR"/>
        </a:p>
      </dgm:t>
    </dgm:pt>
    <dgm:pt modelId="{2BACB2AD-4361-47DF-8237-B285CC1257B9}" type="pres">
      <dgm:prSet presAssocID="{AB71596D-B3E7-43A2-A152-DD40A2369D91}" presName="FiveNodes_5" presStyleLbl="node1" presStyleIdx="4" presStyleCnt="5">
        <dgm:presLayoutVars>
          <dgm:bulletEnabled val="1"/>
        </dgm:presLayoutVars>
      </dgm:prSet>
      <dgm:spPr/>
      <dgm:t>
        <a:bodyPr/>
        <a:lstStyle/>
        <a:p>
          <a:endParaRPr lang="tr-TR"/>
        </a:p>
      </dgm:t>
    </dgm:pt>
    <dgm:pt modelId="{D351D86F-C959-4030-858B-6EBD17A1BD9A}" type="pres">
      <dgm:prSet presAssocID="{AB71596D-B3E7-43A2-A152-DD40A2369D91}" presName="FiveConn_1-2" presStyleLbl="fgAccFollowNode1" presStyleIdx="0" presStyleCnt="4">
        <dgm:presLayoutVars>
          <dgm:bulletEnabled val="1"/>
        </dgm:presLayoutVars>
      </dgm:prSet>
      <dgm:spPr/>
      <dgm:t>
        <a:bodyPr/>
        <a:lstStyle/>
        <a:p>
          <a:endParaRPr lang="tr-TR"/>
        </a:p>
      </dgm:t>
    </dgm:pt>
    <dgm:pt modelId="{8D17E5BB-B9CB-482F-B47C-BFE5490916D2}" type="pres">
      <dgm:prSet presAssocID="{AB71596D-B3E7-43A2-A152-DD40A2369D91}" presName="FiveConn_2-3" presStyleLbl="fgAccFollowNode1" presStyleIdx="1" presStyleCnt="4">
        <dgm:presLayoutVars>
          <dgm:bulletEnabled val="1"/>
        </dgm:presLayoutVars>
      </dgm:prSet>
      <dgm:spPr/>
      <dgm:t>
        <a:bodyPr/>
        <a:lstStyle/>
        <a:p>
          <a:endParaRPr lang="tr-TR"/>
        </a:p>
      </dgm:t>
    </dgm:pt>
    <dgm:pt modelId="{3709BEA9-723D-4423-A80E-7022E15E71CD}" type="pres">
      <dgm:prSet presAssocID="{AB71596D-B3E7-43A2-A152-DD40A2369D91}" presName="FiveConn_3-4" presStyleLbl="fgAccFollowNode1" presStyleIdx="2" presStyleCnt="4">
        <dgm:presLayoutVars>
          <dgm:bulletEnabled val="1"/>
        </dgm:presLayoutVars>
      </dgm:prSet>
      <dgm:spPr/>
      <dgm:t>
        <a:bodyPr/>
        <a:lstStyle/>
        <a:p>
          <a:endParaRPr lang="tr-TR"/>
        </a:p>
      </dgm:t>
    </dgm:pt>
    <dgm:pt modelId="{60029662-208E-42FA-94D3-6B25D38F25D1}" type="pres">
      <dgm:prSet presAssocID="{AB71596D-B3E7-43A2-A152-DD40A2369D91}" presName="FiveConn_4-5" presStyleLbl="fgAccFollowNode1" presStyleIdx="3" presStyleCnt="4">
        <dgm:presLayoutVars>
          <dgm:bulletEnabled val="1"/>
        </dgm:presLayoutVars>
      </dgm:prSet>
      <dgm:spPr/>
      <dgm:t>
        <a:bodyPr/>
        <a:lstStyle/>
        <a:p>
          <a:endParaRPr lang="tr-TR"/>
        </a:p>
      </dgm:t>
    </dgm:pt>
    <dgm:pt modelId="{B05E8AFA-F22B-413D-B510-75E174E6179D}" type="pres">
      <dgm:prSet presAssocID="{AB71596D-B3E7-43A2-A152-DD40A2369D91}" presName="FiveNodes_1_text" presStyleLbl="node1" presStyleIdx="4" presStyleCnt="5">
        <dgm:presLayoutVars>
          <dgm:bulletEnabled val="1"/>
        </dgm:presLayoutVars>
      </dgm:prSet>
      <dgm:spPr/>
      <dgm:t>
        <a:bodyPr/>
        <a:lstStyle/>
        <a:p>
          <a:endParaRPr lang="tr-TR"/>
        </a:p>
      </dgm:t>
    </dgm:pt>
    <dgm:pt modelId="{1E9977CF-39FA-4B57-B884-38C208A92698}" type="pres">
      <dgm:prSet presAssocID="{AB71596D-B3E7-43A2-A152-DD40A2369D91}" presName="FiveNodes_2_text" presStyleLbl="node1" presStyleIdx="4" presStyleCnt="5">
        <dgm:presLayoutVars>
          <dgm:bulletEnabled val="1"/>
        </dgm:presLayoutVars>
      </dgm:prSet>
      <dgm:spPr/>
      <dgm:t>
        <a:bodyPr/>
        <a:lstStyle/>
        <a:p>
          <a:endParaRPr lang="tr-TR"/>
        </a:p>
      </dgm:t>
    </dgm:pt>
    <dgm:pt modelId="{E99DC537-5C99-4E5A-BAAC-FFDD093FB2A1}" type="pres">
      <dgm:prSet presAssocID="{AB71596D-B3E7-43A2-A152-DD40A2369D91}" presName="FiveNodes_3_text" presStyleLbl="node1" presStyleIdx="4" presStyleCnt="5">
        <dgm:presLayoutVars>
          <dgm:bulletEnabled val="1"/>
        </dgm:presLayoutVars>
      </dgm:prSet>
      <dgm:spPr/>
      <dgm:t>
        <a:bodyPr/>
        <a:lstStyle/>
        <a:p>
          <a:endParaRPr lang="tr-TR"/>
        </a:p>
      </dgm:t>
    </dgm:pt>
    <dgm:pt modelId="{FB636E0C-6ABF-43F5-8B47-0A54735DF487}" type="pres">
      <dgm:prSet presAssocID="{AB71596D-B3E7-43A2-A152-DD40A2369D91}" presName="FiveNodes_4_text" presStyleLbl="node1" presStyleIdx="4" presStyleCnt="5">
        <dgm:presLayoutVars>
          <dgm:bulletEnabled val="1"/>
        </dgm:presLayoutVars>
      </dgm:prSet>
      <dgm:spPr/>
      <dgm:t>
        <a:bodyPr/>
        <a:lstStyle/>
        <a:p>
          <a:endParaRPr lang="tr-TR"/>
        </a:p>
      </dgm:t>
    </dgm:pt>
    <dgm:pt modelId="{5E98D227-68D1-4E8A-A155-7E977F8B0CC3}" type="pres">
      <dgm:prSet presAssocID="{AB71596D-B3E7-43A2-A152-DD40A2369D91}" presName="FiveNodes_5_text" presStyleLbl="node1" presStyleIdx="4" presStyleCnt="5">
        <dgm:presLayoutVars>
          <dgm:bulletEnabled val="1"/>
        </dgm:presLayoutVars>
      </dgm:prSet>
      <dgm:spPr/>
      <dgm:t>
        <a:bodyPr/>
        <a:lstStyle/>
        <a:p>
          <a:endParaRPr lang="tr-TR"/>
        </a:p>
      </dgm:t>
    </dgm:pt>
  </dgm:ptLst>
  <dgm:cxnLst>
    <dgm:cxn modelId="{CA954AE0-1A32-4CB8-B120-B2ABC3A55579}" type="presOf" srcId="{BFFD98E3-C489-44A3-AFCB-602A8C491EC8}" destId="{FB636E0C-6ABF-43F5-8B47-0A54735DF487}" srcOrd="1" destOrd="0" presId="urn:microsoft.com/office/officeart/2005/8/layout/vProcess5"/>
    <dgm:cxn modelId="{2C6BF9FF-E26D-4C82-A15B-CC761D7BA936}" type="presOf" srcId="{D1F1BE24-E1A6-4946-82B8-0CF35D1A77CC}" destId="{84D7C6C0-0414-447F-A1E1-E4EBDE84B6F8}" srcOrd="0" destOrd="0" presId="urn:microsoft.com/office/officeart/2005/8/layout/vProcess5"/>
    <dgm:cxn modelId="{1B7C7128-53D2-4F58-AFEE-6D6149213CB9}" type="presOf" srcId="{AB71596D-B3E7-43A2-A152-DD40A2369D91}" destId="{DC79AF18-5EC2-43A4-B566-7F2C7CBDA765}" srcOrd="0" destOrd="0" presId="urn:microsoft.com/office/officeart/2005/8/layout/vProcess5"/>
    <dgm:cxn modelId="{7E4D2000-D573-49DE-8A92-4F834526ADB6}" type="presOf" srcId="{DC325976-5E48-473B-9C45-A9EC9A27979E}" destId="{0516E9F7-F069-4FA7-8C91-D21F3A8B66B1}" srcOrd="0" destOrd="0" presId="urn:microsoft.com/office/officeart/2005/8/layout/vProcess5"/>
    <dgm:cxn modelId="{49C5C399-BC07-4DBF-A6EE-541B32D36248}" type="presOf" srcId="{DC325976-5E48-473B-9C45-A9EC9A27979E}" destId="{E99DC537-5C99-4E5A-BAAC-FFDD093FB2A1}" srcOrd="1" destOrd="0" presId="urn:microsoft.com/office/officeart/2005/8/layout/vProcess5"/>
    <dgm:cxn modelId="{2DEBFC6D-EC36-49D7-8071-782E83CB5F5D}" srcId="{AB71596D-B3E7-43A2-A152-DD40A2369D91}" destId="{BFFD98E3-C489-44A3-AFCB-602A8C491EC8}" srcOrd="3" destOrd="0" parTransId="{AF38422F-96DD-4069-8E2F-3928DBAF427B}" sibTransId="{A3BDAE71-18D0-4B4C-9A1C-6B3B2F1CB7F2}"/>
    <dgm:cxn modelId="{59F23D0D-C4B0-49B2-819D-1AA5A544A305}" type="presOf" srcId="{D33F0E3E-8DF0-4954-AB40-27D7B9D3897F}" destId="{D351D86F-C959-4030-858B-6EBD17A1BD9A}" srcOrd="0" destOrd="0" presId="urn:microsoft.com/office/officeart/2005/8/layout/vProcess5"/>
    <dgm:cxn modelId="{A5B363DB-6805-4BBD-9C24-38C0622BEA41}" type="presOf" srcId="{A0F63951-21DD-4289-BD71-453022BE13F9}" destId="{1E9977CF-39FA-4B57-B884-38C208A92698}" srcOrd="1" destOrd="0" presId="urn:microsoft.com/office/officeart/2005/8/layout/vProcess5"/>
    <dgm:cxn modelId="{F26A9A7A-1A66-4E1C-82F4-0C2026FDCD64}" srcId="{AB71596D-B3E7-43A2-A152-DD40A2369D91}" destId="{D1F1BE24-E1A6-4946-82B8-0CF35D1A77CC}" srcOrd="0" destOrd="0" parTransId="{4F727301-44CB-43E0-BFBC-C74EF18B25F6}" sibTransId="{D33F0E3E-8DF0-4954-AB40-27D7B9D3897F}"/>
    <dgm:cxn modelId="{B8210B8C-8F81-4C3F-84D2-6CEC24E02A0E}" type="presOf" srcId="{FB0733BF-E707-4C8B-860D-B771A891A391}" destId="{8D17E5BB-B9CB-482F-B47C-BFE5490916D2}" srcOrd="0" destOrd="0" presId="urn:microsoft.com/office/officeart/2005/8/layout/vProcess5"/>
    <dgm:cxn modelId="{006FD405-6A38-4007-B26D-BE75EA27BF8F}" type="presOf" srcId="{A3BDAE71-18D0-4B4C-9A1C-6B3B2F1CB7F2}" destId="{60029662-208E-42FA-94D3-6B25D38F25D1}" srcOrd="0" destOrd="0" presId="urn:microsoft.com/office/officeart/2005/8/layout/vProcess5"/>
    <dgm:cxn modelId="{92B87F46-92EE-4011-A927-F7970778CB61}" srcId="{AB71596D-B3E7-43A2-A152-DD40A2369D91}" destId="{AEA72A60-885E-4A4E-AA54-1D4781FC6443}" srcOrd="4" destOrd="0" parTransId="{1D460BC4-CE97-4C95-86B9-70F077CD78A0}" sibTransId="{833F8D81-B9EB-47EF-95C4-0A871C97FF08}"/>
    <dgm:cxn modelId="{55B959BF-FE18-44A0-88E5-E069C646F008}" type="presOf" srcId="{A0F63951-21DD-4289-BD71-453022BE13F9}" destId="{229CEA08-50A6-4ED8-AAF1-C464E082784C}" srcOrd="0" destOrd="0" presId="urn:microsoft.com/office/officeart/2005/8/layout/vProcess5"/>
    <dgm:cxn modelId="{226D85AF-E2E3-4842-BA10-70EC51C841D5}" srcId="{AB71596D-B3E7-43A2-A152-DD40A2369D91}" destId="{A5B79376-43C4-4486-9508-7FDE8CC3DEA0}" srcOrd="5" destOrd="0" parTransId="{08505833-E4FF-4E40-BC99-6F3143CFE3CA}" sibTransId="{32D43649-FE91-4F8E-8869-529FAD035C09}"/>
    <dgm:cxn modelId="{1BFF0086-E86A-446D-B689-360882E2D860}" type="presOf" srcId="{50AE0011-2BCE-46F7-BAB0-EC62F3462CA2}" destId="{3709BEA9-723D-4423-A80E-7022E15E71CD}" srcOrd="0" destOrd="0" presId="urn:microsoft.com/office/officeart/2005/8/layout/vProcess5"/>
    <dgm:cxn modelId="{316DFCC4-5747-40D9-A42B-99CF903AA2D9}" srcId="{AB71596D-B3E7-43A2-A152-DD40A2369D91}" destId="{A0F63951-21DD-4289-BD71-453022BE13F9}" srcOrd="1" destOrd="0" parTransId="{F02787F8-E7D1-4192-B1CE-ACE7850F317E}" sibTransId="{FB0733BF-E707-4C8B-860D-B771A891A391}"/>
    <dgm:cxn modelId="{CC71E907-FAC3-4957-92A3-736EEA1302F6}" srcId="{AB71596D-B3E7-43A2-A152-DD40A2369D91}" destId="{DC325976-5E48-473B-9C45-A9EC9A27979E}" srcOrd="2" destOrd="0" parTransId="{784E34CD-E241-4F13-A9E8-DE05BC5D0108}" sibTransId="{50AE0011-2BCE-46F7-BAB0-EC62F3462CA2}"/>
    <dgm:cxn modelId="{EEC5DF09-F1D3-43B0-8D0A-42F5A1BDC0B8}" type="presOf" srcId="{AEA72A60-885E-4A4E-AA54-1D4781FC6443}" destId="{2BACB2AD-4361-47DF-8237-B285CC1257B9}" srcOrd="0" destOrd="0" presId="urn:microsoft.com/office/officeart/2005/8/layout/vProcess5"/>
    <dgm:cxn modelId="{DE5AB710-A411-4898-AFB7-37528301196E}" type="presOf" srcId="{AEA72A60-885E-4A4E-AA54-1D4781FC6443}" destId="{5E98D227-68D1-4E8A-A155-7E977F8B0CC3}" srcOrd="1" destOrd="0" presId="urn:microsoft.com/office/officeart/2005/8/layout/vProcess5"/>
    <dgm:cxn modelId="{29DB6A07-237F-41A1-AF2E-4B06510C9F0B}" type="presOf" srcId="{D1F1BE24-E1A6-4946-82B8-0CF35D1A77CC}" destId="{B05E8AFA-F22B-413D-B510-75E174E6179D}" srcOrd="1" destOrd="0" presId="urn:microsoft.com/office/officeart/2005/8/layout/vProcess5"/>
    <dgm:cxn modelId="{4A7CBD2B-7B8E-4C6C-82CB-13AA04DEEC1C}" type="presOf" srcId="{BFFD98E3-C489-44A3-AFCB-602A8C491EC8}" destId="{D589329C-52CB-4556-AB62-06441E6E8CBC}" srcOrd="0" destOrd="0" presId="urn:microsoft.com/office/officeart/2005/8/layout/vProcess5"/>
    <dgm:cxn modelId="{7E11FD82-F750-4444-BD80-436C8E55EE5F}" type="presParOf" srcId="{DC79AF18-5EC2-43A4-B566-7F2C7CBDA765}" destId="{B2DB37E6-8D2B-4369-B4DE-8335EC4FAEF4}" srcOrd="0" destOrd="0" presId="urn:microsoft.com/office/officeart/2005/8/layout/vProcess5"/>
    <dgm:cxn modelId="{C1BD5DF0-250F-4F36-9A08-F64FF917F809}" type="presParOf" srcId="{DC79AF18-5EC2-43A4-B566-7F2C7CBDA765}" destId="{84D7C6C0-0414-447F-A1E1-E4EBDE84B6F8}" srcOrd="1" destOrd="0" presId="urn:microsoft.com/office/officeart/2005/8/layout/vProcess5"/>
    <dgm:cxn modelId="{FF5CED63-A144-4F91-9535-12BCFC08E763}" type="presParOf" srcId="{DC79AF18-5EC2-43A4-B566-7F2C7CBDA765}" destId="{229CEA08-50A6-4ED8-AAF1-C464E082784C}" srcOrd="2" destOrd="0" presId="urn:microsoft.com/office/officeart/2005/8/layout/vProcess5"/>
    <dgm:cxn modelId="{7FD6B44E-4162-4203-B89F-41BEFDA7027E}" type="presParOf" srcId="{DC79AF18-5EC2-43A4-B566-7F2C7CBDA765}" destId="{0516E9F7-F069-4FA7-8C91-D21F3A8B66B1}" srcOrd="3" destOrd="0" presId="urn:microsoft.com/office/officeart/2005/8/layout/vProcess5"/>
    <dgm:cxn modelId="{F6E9DF2A-03B1-4ACB-9FCE-9DC632B4218F}" type="presParOf" srcId="{DC79AF18-5EC2-43A4-B566-7F2C7CBDA765}" destId="{D589329C-52CB-4556-AB62-06441E6E8CBC}" srcOrd="4" destOrd="0" presId="urn:microsoft.com/office/officeart/2005/8/layout/vProcess5"/>
    <dgm:cxn modelId="{831475A6-7C40-4973-BAA5-92C89222AA56}" type="presParOf" srcId="{DC79AF18-5EC2-43A4-B566-7F2C7CBDA765}" destId="{2BACB2AD-4361-47DF-8237-B285CC1257B9}" srcOrd="5" destOrd="0" presId="urn:microsoft.com/office/officeart/2005/8/layout/vProcess5"/>
    <dgm:cxn modelId="{8DDAA477-6557-4B52-8315-3F2AC88C3240}" type="presParOf" srcId="{DC79AF18-5EC2-43A4-B566-7F2C7CBDA765}" destId="{D351D86F-C959-4030-858B-6EBD17A1BD9A}" srcOrd="6" destOrd="0" presId="urn:microsoft.com/office/officeart/2005/8/layout/vProcess5"/>
    <dgm:cxn modelId="{697C240A-8A5C-4D8C-A860-23EC226A11BB}" type="presParOf" srcId="{DC79AF18-5EC2-43A4-B566-7F2C7CBDA765}" destId="{8D17E5BB-B9CB-482F-B47C-BFE5490916D2}" srcOrd="7" destOrd="0" presId="urn:microsoft.com/office/officeart/2005/8/layout/vProcess5"/>
    <dgm:cxn modelId="{F6C77D27-D869-4396-B80E-D33FD10C7F97}" type="presParOf" srcId="{DC79AF18-5EC2-43A4-B566-7F2C7CBDA765}" destId="{3709BEA9-723D-4423-A80E-7022E15E71CD}" srcOrd="8" destOrd="0" presId="urn:microsoft.com/office/officeart/2005/8/layout/vProcess5"/>
    <dgm:cxn modelId="{E058B97F-0AC8-43D1-9587-41AFC7919A66}" type="presParOf" srcId="{DC79AF18-5EC2-43A4-B566-7F2C7CBDA765}" destId="{60029662-208E-42FA-94D3-6B25D38F25D1}" srcOrd="9" destOrd="0" presId="urn:microsoft.com/office/officeart/2005/8/layout/vProcess5"/>
    <dgm:cxn modelId="{EDE36EE1-82EF-4669-A4C8-522B474E5A5A}" type="presParOf" srcId="{DC79AF18-5EC2-43A4-B566-7F2C7CBDA765}" destId="{B05E8AFA-F22B-413D-B510-75E174E6179D}" srcOrd="10" destOrd="0" presId="urn:microsoft.com/office/officeart/2005/8/layout/vProcess5"/>
    <dgm:cxn modelId="{AD4CF2A0-4514-470B-B7A6-9021C0EDB17C}" type="presParOf" srcId="{DC79AF18-5EC2-43A4-B566-7F2C7CBDA765}" destId="{1E9977CF-39FA-4B57-B884-38C208A92698}" srcOrd="11" destOrd="0" presId="urn:microsoft.com/office/officeart/2005/8/layout/vProcess5"/>
    <dgm:cxn modelId="{F9AB4CBA-382D-48F1-83AF-5E471D67779E}" type="presParOf" srcId="{DC79AF18-5EC2-43A4-B566-7F2C7CBDA765}" destId="{E99DC537-5C99-4E5A-BAAC-FFDD093FB2A1}" srcOrd="12" destOrd="0" presId="urn:microsoft.com/office/officeart/2005/8/layout/vProcess5"/>
    <dgm:cxn modelId="{B2011051-D571-463E-98F5-100EB154638B}" type="presParOf" srcId="{DC79AF18-5EC2-43A4-B566-7F2C7CBDA765}" destId="{FB636E0C-6ABF-43F5-8B47-0A54735DF487}" srcOrd="13" destOrd="0" presId="urn:microsoft.com/office/officeart/2005/8/layout/vProcess5"/>
    <dgm:cxn modelId="{F82254EF-32C9-4826-8705-5BA82481FF07}" type="presParOf" srcId="{DC79AF18-5EC2-43A4-B566-7F2C7CBDA765}" destId="{5E98D227-68D1-4E8A-A155-7E977F8B0CC3}"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0330FC-AE00-47B4-83C0-2D92FC617304}" type="doc">
      <dgm:prSet loTypeId="urn:microsoft.com/office/officeart/2005/8/layout/hList1" loCatId="list" qsTypeId="urn:microsoft.com/office/officeart/2005/8/quickstyle/simple1" qsCatId="simple" csTypeId="urn:microsoft.com/office/officeart/2005/8/colors/colorful3" csCatId="colorful" phldr="1"/>
      <dgm:spPr/>
      <dgm:t>
        <a:bodyPr/>
        <a:lstStyle/>
        <a:p>
          <a:endParaRPr lang="tr-TR"/>
        </a:p>
      </dgm:t>
    </dgm:pt>
    <dgm:pt modelId="{55ED207B-4B8B-42E6-B05B-9608B6997E3A}">
      <dgm:prSet phldrT="[Metin]" custT="1"/>
      <dgm:spPr/>
      <dgm:t>
        <a:bodyPr/>
        <a:lstStyle/>
        <a:p>
          <a:r>
            <a:rPr lang="tr-TR" sz="1100" b="1" dirty="0" smtClean="0">
              <a:latin typeface="Cambria" panose="02040503050406030204" pitchFamily="18" charset="0"/>
              <a:ea typeface="Cambria" panose="02040503050406030204" pitchFamily="18" charset="0"/>
            </a:rPr>
            <a:t>Liman Giderleri</a:t>
          </a:r>
          <a:endParaRPr lang="tr-TR" sz="1100" dirty="0">
            <a:latin typeface="Cambria" panose="02040503050406030204" pitchFamily="18" charset="0"/>
            <a:ea typeface="Cambria" panose="02040503050406030204" pitchFamily="18" charset="0"/>
          </a:endParaRPr>
        </a:p>
      </dgm:t>
    </dgm:pt>
    <dgm:pt modelId="{751E2EDF-38D0-4022-924A-2B874E00EB56}" type="parTrans" cxnId="{A9A12437-C416-4BEA-A347-34DBD49B11D5}">
      <dgm:prSet/>
      <dgm:spPr/>
      <dgm:t>
        <a:bodyPr/>
        <a:lstStyle/>
        <a:p>
          <a:endParaRPr lang="tr-TR"/>
        </a:p>
      </dgm:t>
    </dgm:pt>
    <dgm:pt modelId="{DCFF4A6D-0D37-4E22-925A-379C6F80D198}" type="sibTrans" cxnId="{A9A12437-C416-4BEA-A347-34DBD49B11D5}">
      <dgm:prSet/>
      <dgm:spPr/>
      <dgm:t>
        <a:bodyPr/>
        <a:lstStyle/>
        <a:p>
          <a:endParaRPr lang="tr-TR"/>
        </a:p>
      </dgm:t>
    </dgm:pt>
    <dgm:pt modelId="{A5390F54-171D-476B-B22D-EAB85A4443BC}">
      <dgm:prSet phldrT="[Metin]" custT="1"/>
      <dgm:spPr/>
      <dgm:t>
        <a:bodyPr/>
        <a:lstStyle/>
        <a:p>
          <a:r>
            <a:rPr lang="tr-TR" sz="1200" dirty="0" smtClean="0">
              <a:solidFill>
                <a:schemeClr val="tx1"/>
              </a:solidFill>
              <a:latin typeface="Cambria" panose="02040503050406030204" pitchFamily="18" charset="0"/>
              <a:ea typeface="Cambria" panose="02040503050406030204" pitchFamily="18" charset="0"/>
            </a:rPr>
            <a:t>Kılavuzluk</a:t>
          </a:r>
          <a:endParaRPr lang="tr-TR" sz="1200" dirty="0">
            <a:latin typeface="Cambria" panose="02040503050406030204" pitchFamily="18" charset="0"/>
            <a:ea typeface="Cambria" panose="02040503050406030204" pitchFamily="18" charset="0"/>
          </a:endParaRPr>
        </a:p>
      </dgm:t>
    </dgm:pt>
    <dgm:pt modelId="{19523F6B-8FD7-40EA-9668-23441A5FD865}" type="parTrans" cxnId="{A80189DB-EF46-482F-A710-44A3AE10D506}">
      <dgm:prSet/>
      <dgm:spPr/>
      <dgm:t>
        <a:bodyPr/>
        <a:lstStyle/>
        <a:p>
          <a:endParaRPr lang="tr-TR"/>
        </a:p>
      </dgm:t>
    </dgm:pt>
    <dgm:pt modelId="{8D636C37-0D9E-492E-ACB5-33E6956A58EA}" type="sibTrans" cxnId="{A80189DB-EF46-482F-A710-44A3AE10D506}">
      <dgm:prSet/>
      <dgm:spPr/>
      <dgm:t>
        <a:bodyPr/>
        <a:lstStyle/>
        <a:p>
          <a:endParaRPr lang="tr-TR"/>
        </a:p>
      </dgm:t>
    </dgm:pt>
    <dgm:pt modelId="{7915F045-39E1-4A6A-86DE-936D95724085}">
      <dgm:prSet phldrT="[Metin]" custT="1"/>
      <dgm:spPr/>
      <dgm:t>
        <a:bodyPr/>
        <a:lstStyle/>
        <a:p>
          <a:r>
            <a:rPr lang="tr-TR" sz="1100" b="1" dirty="0" err="1" smtClean="0">
              <a:latin typeface="Cambria" panose="02040503050406030204" pitchFamily="18" charset="0"/>
              <a:ea typeface="Cambria" panose="02040503050406030204" pitchFamily="18" charset="0"/>
            </a:rPr>
            <a:t>Elleçleme</a:t>
          </a:r>
          <a:r>
            <a:rPr lang="tr-TR" sz="1100" b="1" dirty="0" smtClean="0">
              <a:latin typeface="Cambria" panose="02040503050406030204" pitchFamily="18" charset="0"/>
              <a:ea typeface="Cambria" panose="02040503050406030204" pitchFamily="18" charset="0"/>
            </a:rPr>
            <a:t> Giderleri</a:t>
          </a:r>
          <a:endParaRPr lang="tr-TR" sz="1100" dirty="0">
            <a:latin typeface="Cambria" panose="02040503050406030204" pitchFamily="18" charset="0"/>
            <a:ea typeface="Cambria" panose="02040503050406030204" pitchFamily="18" charset="0"/>
          </a:endParaRPr>
        </a:p>
      </dgm:t>
    </dgm:pt>
    <dgm:pt modelId="{E19D7E8C-0766-4F72-AEAB-6F709FD270EE}" type="parTrans" cxnId="{54F2241A-F4C5-4A1A-A695-F2217CFEAA9B}">
      <dgm:prSet/>
      <dgm:spPr/>
      <dgm:t>
        <a:bodyPr/>
        <a:lstStyle/>
        <a:p>
          <a:endParaRPr lang="tr-TR"/>
        </a:p>
      </dgm:t>
    </dgm:pt>
    <dgm:pt modelId="{DA2E6042-1A28-4F87-ACF4-CE6742A29FDE}" type="sibTrans" cxnId="{54F2241A-F4C5-4A1A-A695-F2217CFEAA9B}">
      <dgm:prSet/>
      <dgm:spPr/>
      <dgm:t>
        <a:bodyPr/>
        <a:lstStyle/>
        <a:p>
          <a:endParaRPr lang="tr-TR"/>
        </a:p>
      </dgm:t>
    </dgm:pt>
    <dgm:pt modelId="{14FB45D0-C424-44C6-8DD8-9E65099B95BB}">
      <dgm:prSet phldrT="[Metin]" custT="1"/>
      <dgm:spPr/>
      <dgm:t>
        <a:bodyPr/>
        <a:lstStyle/>
        <a:p>
          <a:r>
            <a:rPr lang="tr-TR" sz="1200" dirty="0" smtClean="0">
              <a:latin typeface="Cambria" panose="02040503050406030204" pitchFamily="18" charset="0"/>
              <a:ea typeface="Cambria" panose="02040503050406030204" pitchFamily="18" charset="0"/>
            </a:rPr>
            <a:t>Yükleme-Boşaltma</a:t>
          </a:r>
          <a:endParaRPr lang="tr-TR" sz="1200" dirty="0">
            <a:latin typeface="Cambria" panose="02040503050406030204" pitchFamily="18" charset="0"/>
            <a:ea typeface="Cambria" panose="02040503050406030204" pitchFamily="18" charset="0"/>
          </a:endParaRPr>
        </a:p>
      </dgm:t>
    </dgm:pt>
    <dgm:pt modelId="{F4505E31-C06C-4F09-BA27-B7C2A0A74F89}" type="parTrans" cxnId="{488E6ABC-C50B-4E99-9FF0-D2ADDE25F456}">
      <dgm:prSet/>
      <dgm:spPr/>
      <dgm:t>
        <a:bodyPr/>
        <a:lstStyle/>
        <a:p>
          <a:endParaRPr lang="tr-TR"/>
        </a:p>
      </dgm:t>
    </dgm:pt>
    <dgm:pt modelId="{96D237EF-C3E9-49AE-9AB5-D028BBB21B65}" type="sibTrans" cxnId="{488E6ABC-C50B-4E99-9FF0-D2ADDE25F456}">
      <dgm:prSet/>
      <dgm:spPr/>
      <dgm:t>
        <a:bodyPr/>
        <a:lstStyle/>
        <a:p>
          <a:endParaRPr lang="tr-TR"/>
        </a:p>
      </dgm:t>
    </dgm:pt>
    <dgm:pt modelId="{8FBD4DEE-B8CF-4CB9-A7B1-48780B99CB15}">
      <dgm:prSet phldrT="[Metin]" custT="1"/>
      <dgm:spPr/>
      <dgm:t>
        <a:bodyPr/>
        <a:lstStyle/>
        <a:p>
          <a:r>
            <a:rPr lang="tr-TR" sz="1000" b="1" dirty="0" smtClean="0">
              <a:latin typeface="Cambria" panose="02040503050406030204" pitchFamily="18" charset="0"/>
              <a:ea typeface="Cambria" panose="02040503050406030204" pitchFamily="18" charset="0"/>
            </a:rPr>
            <a:t>Kamunun Aldığı Paylar</a:t>
          </a:r>
          <a:endParaRPr lang="tr-TR" sz="1000" dirty="0">
            <a:latin typeface="Cambria" panose="02040503050406030204" pitchFamily="18" charset="0"/>
            <a:ea typeface="Cambria" panose="02040503050406030204" pitchFamily="18" charset="0"/>
          </a:endParaRPr>
        </a:p>
      </dgm:t>
    </dgm:pt>
    <dgm:pt modelId="{BD9B061E-B54B-47CA-B30D-810BFE86FA4C}" type="parTrans" cxnId="{7F47C686-FF9C-48B9-8721-043DEB822020}">
      <dgm:prSet/>
      <dgm:spPr/>
      <dgm:t>
        <a:bodyPr/>
        <a:lstStyle/>
        <a:p>
          <a:endParaRPr lang="tr-TR"/>
        </a:p>
      </dgm:t>
    </dgm:pt>
    <dgm:pt modelId="{6D5E9C32-2656-4CF2-ACDE-CD9DF4CA2510}" type="sibTrans" cxnId="{7F47C686-FF9C-48B9-8721-043DEB822020}">
      <dgm:prSet/>
      <dgm:spPr/>
      <dgm:t>
        <a:bodyPr/>
        <a:lstStyle/>
        <a:p>
          <a:endParaRPr lang="tr-TR"/>
        </a:p>
      </dgm:t>
    </dgm:pt>
    <dgm:pt modelId="{75D87F37-FA93-4913-A31B-4FB5D64C7705}">
      <dgm:prSet phldrT="[Metin]" custT="1"/>
      <dgm:spPr/>
      <dgm:t>
        <a:bodyPr/>
        <a:lstStyle/>
        <a:p>
          <a:r>
            <a:rPr lang="tr-TR" sz="1200" dirty="0" smtClean="0">
              <a:solidFill>
                <a:schemeClr val="tx1"/>
              </a:solidFill>
              <a:latin typeface="Cambria" panose="02040503050406030204" pitchFamily="18" charset="0"/>
              <a:ea typeface="Cambria" panose="02040503050406030204" pitchFamily="18" charset="0"/>
            </a:rPr>
            <a:t>Demirleme</a:t>
          </a:r>
          <a:endParaRPr lang="tr-TR" sz="1200" dirty="0">
            <a:solidFill>
              <a:schemeClr val="tx1"/>
            </a:solidFill>
            <a:latin typeface="Cambria" panose="02040503050406030204" pitchFamily="18" charset="0"/>
            <a:ea typeface="Cambria" panose="02040503050406030204" pitchFamily="18" charset="0"/>
          </a:endParaRPr>
        </a:p>
      </dgm:t>
    </dgm:pt>
    <dgm:pt modelId="{3ED046B7-DF1B-458E-9785-9ED015227A61}" type="parTrans" cxnId="{B895A887-74AE-4CE6-BE36-3CFB17E942FE}">
      <dgm:prSet/>
      <dgm:spPr/>
      <dgm:t>
        <a:bodyPr/>
        <a:lstStyle/>
        <a:p>
          <a:endParaRPr lang="tr-TR"/>
        </a:p>
      </dgm:t>
    </dgm:pt>
    <dgm:pt modelId="{040C79BB-4B57-4862-8344-4F4E4BC6D953}" type="sibTrans" cxnId="{B895A887-74AE-4CE6-BE36-3CFB17E942FE}">
      <dgm:prSet/>
      <dgm:spPr/>
      <dgm:t>
        <a:bodyPr/>
        <a:lstStyle/>
        <a:p>
          <a:endParaRPr lang="tr-TR"/>
        </a:p>
      </dgm:t>
    </dgm:pt>
    <dgm:pt modelId="{7877CA8A-372F-447D-8BEB-83803D5E1AC6}">
      <dgm:prSet custT="1"/>
      <dgm:spPr/>
      <dgm:t>
        <a:bodyPr/>
        <a:lstStyle/>
        <a:p>
          <a:r>
            <a:rPr lang="tr-TR" sz="1000" dirty="0" err="1" smtClean="0">
              <a:solidFill>
                <a:schemeClr val="tx1"/>
              </a:solidFill>
              <a:latin typeface="Cambria" panose="02040503050406030204" pitchFamily="18" charset="0"/>
              <a:ea typeface="Cambria" panose="02040503050406030204" pitchFamily="18" charset="0"/>
            </a:rPr>
            <a:t>Römorkörcülük</a:t>
          </a:r>
          <a:endParaRPr lang="tr-TR" sz="1000" dirty="0">
            <a:solidFill>
              <a:schemeClr val="tx1"/>
            </a:solidFill>
            <a:latin typeface="Cambria" panose="02040503050406030204" pitchFamily="18" charset="0"/>
            <a:ea typeface="Cambria" panose="02040503050406030204" pitchFamily="18" charset="0"/>
          </a:endParaRPr>
        </a:p>
      </dgm:t>
    </dgm:pt>
    <dgm:pt modelId="{516BCDA7-4CFA-431B-A6D2-5D9326B22BE7}" type="parTrans" cxnId="{9023B4B8-491F-4098-BFA8-AD2EDEDB656B}">
      <dgm:prSet/>
      <dgm:spPr/>
      <dgm:t>
        <a:bodyPr/>
        <a:lstStyle/>
        <a:p>
          <a:endParaRPr lang="tr-TR"/>
        </a:p>
      </dgm:t>
    </dgm:pt>
    <dgm:pt modelId="{B6B6BDA9-383E-48D5-94F6-2AFA7837406A}" type="sibTrans" cxnId="{9023B4B8-491F-4098-BFA8-AD2EDEDB656B}">
      <dgm:prSet/>
      <dgm:spPr/>
      <dgm:t>
        <a:bodyPr/>
        <a:lstStyle/>
        <a:p>
          <a:endParaRPr lang="tr-TR"/>
        </a:p>
      </dgm:t>
    </dgm:pt>
    <dgm:pt modelId="{25483E53-9A50-4998-846D-CFC78A51E7D1}">
      <dgm:prSet custT="1"/>
      <dgm:spPr/>
      <dgm:t>
        <a:bodyPr/>
        <a:lstStyle/>
        <a:p>
          <a:r>
            <a:rPr lang="tr-TR" sz="1200" dirty="0" smtClean="0">
              <a:solidFill>
                <a:schemeClr val="tx1"/>
              </a:solidFill>
              <a:latin typeface="Cambria" panose="02040503050406030204" pitchFamily="18" charset="0"/>
              <a:ea typeface="Cambria" panose="02040503050406030204" pitchFamily="18" charset="0"/>
            </a:rPr>
            <a:t>Palamar</a:t>
          </a:r>
          <a:endParaRPr lang="tr-TR" sz="1200" dirty="0">
            <a:solidFill>
              <a:schemeClr val="tx1"/>
            </a:solidFill>
            <a:latin typeface="Cambria" panose="02040503050406030204" pitchFamily="18" charset="0"/>
            <a:ea typeface="Cambria" panose="02040503050406030204" pitchFamily="18" charset="0"/>
          </a:endParaRPr>
        </a:p>
      </dgm:t>
    </dgm:pt>
    <dgm:pt modelId="{8BFB5275-A5E3-4D79-85A1-70FFE327B1D7}" type="parTrans" cxnId="{89C9CAB4-7439-4F98-8EEB-8A43AEB9B7F6}">
      <dgm:prSet/>
      <dgm:spPr/>
      <dgm:t>
        <a:bodyPr/>
        <a:lstStyle/>
        <a:p>
          <a:endParaRPr lang="tr-TR"/>
        </a:p>
      </dgm:t>
    </dgm:pt>
    <dgm:pt modelId="{60CBED0A-F45E-42C2-9245-AE564ACCB2D6}" type="sibTrans" cxnId="{89C9CAB4-7439-4F98-8EEB-8A43AEB9B7F6}">
      <dgm:prSet/>
      <dgm:spPr/>
      <dgm:t>
        <a:bodyPr/>
        <a:lstStyle/>
        <a:p>
          <a:endParaRPr lang="tr-TR"/>
        </a:p>
      </dgm:t>
    </dgm:pt>
    <dgm:pt modelId="{2B3C62B9-42DF-4028-B81D-A7E4A606FC0E}">
      <dgm:prSet custT="1"/>
      <dgm:spPr/>
      <dgm:t>
        <a:bodyPr/>
        <a:lstStyle/>
        <a:p>
          <a:r>
            <a:rPr lang="tr-TR" sz="1200" dirty="0" smtClean="0">
              <a:latin typeface="Cambria" panose="02040503050406030204" pitchFamily="18" charset="0"/>
              <a:ea typeface="Cambria" panose="02040503050406030204" pitchFamily="18" charset="0"/>
            </a:rPr>
            <a:t>Barınma</a:t>
          </a:r>
          <a:endParaRPr lang="tr-TR" sz="1200" dirty="0">
            <a:latin typeface="Cambria" panose="02040503050406030204" pitchFamily="18" charset="0"/>
            <a:ea typeface="Cambria" panose="02040503050406030204" pitchFamily="18" charset="0"/>
          </a:endParaRPr>
        </a:p>
      </dgm:t>
    </dgm:pt>
    <dgm:pt modelId="{433BE78C-A408-49B8-A2D0-4B61191A15E2}" type="parTrans" cxnId="{0CBACF09-9BAD-4E2C-8D22-5602D1347CFD}">
      <dgm:prSet/>
      <dgm:spPr/>
      <dgm:t>
        <a:bodyPr/>
        <a:lstStyle/>
        <a:p>
          <a:endParaRPr lang="tr-TR"/>
        </a:p>
      </dgm:t>
    </dgm:pt>
    <dgm:pt modelId="{8F957A6E-0A89-487F-AA33-526FA98096F0}" type="sibTrans" cxnId="{0CBACF09-9BAD-4E2C-8D22-5602D1347CFD}">
      <dgm:prSet/>
      <dgm:spPr/>
      <dgm:t>
        <a:bodyPr/>
        <a:lstStyle/>
        <a:p>
          <a:endParaRPr lang="tr-TR"/>
        </a:p>
      </dgm:t>
    </dgm:pt>
    <dgm:pt modelId="{730CA24C-884E-4B5A-B86A-9C8ADE166786}">
      <dgm:prSet custT="1"/>
      <dgm:spPr/>
      <dgm:t>
        <a:bodyPr/>
        <a:lstStyle/>
        <a:p>
          <a:r>
            <a:rPr lang="tr-TR" sz="1200" dirty="0" smtClean="0">
              <a:latin typeface="Cambria" panose="02040503050406030204" pitchFamily="18" charset="0"/>
              <a:ea typeface="Cambria" panose="02040503050406030204" pitchFamily="18" charset="0"/>
            </a:rPr>
            <a:t>Atık Alım</a:t>
          </a:r>
          <a:endParaRPr lang="tr-TR" sz="1200" dirty="0">
            <a:latin typeface="Cambria" panose="02040503050406030204" pitchFamily="18" charset="0"/>
            <a:ea typeface="Cambria" panose="02040503050406030204" pitchFamily="18" charset="0"/>
          </a:endParaRPr>
        </a:p>
      </dgm:t>
    </dgm:pt>
    <dgm:pt modelId="{7CD6568D-67BB-488E-A425-C008D6830D36}" type="parTrans" cxnId="{ADA2650C-39FB-4505-A07E-363B3DEA9DFB}">
      <dgm:prSet/>
      <dgm:spPr/>
      <dgm:t>
        <a:bodyPr/>
        <a:lstStyle/>
        <a:p>
          <a:endParaRPr lang="tr-TR"/>
        </a:p>
      </dgm:t>
    </dgm:pt>
    <dgm:pt modelId="{66E1794D-8F39-4AF6-BF09-29BA0463ED26}" type="sibTrans" cxnId="{ADA2650C-39FB-4505-A07E-363B3DEA9DFB}">
      <dgm:prSet/>
      <dgm:spPr/>
      <dgm:t>
        <a:bodyPr/>
        <a:lstStyle/>
        <a:p>
          <a:endParaRPr lang="tr-TR"/>
        </a:p>
      </dgm:t>
    </dgm:pt>
    <dgm:pt modelId="{5DF75EFC-6BBB-4EC4-98A3-AC6D1D002AB8}">
      <dgm:prSet custT="1"/>
      <dgm:spPr/>
      <dgm:t>
        <a:bodyPr/>
        <a:lstStyle/>
        <a:p>
          <a:r>
            <a:rPr lang="tr-TR" sz="1200" dirty="0" smtClean="0">
              <a:latin typeface="Cambria" panose="02040503050406030204" pitchFamily="18" charset="0"/>
              <a:ea typeface="Cambria" panose="02040503050406030204" pitchFamily="18" charset="0"/>
            </a:rPr>
            <a:t>Yakıt</a:t>
          </a:r>
          <a:endParaRPr lang="tr-TR" sz="1200" dirty="0">
            <a:latin typeface="Cambria" panose="02040503050406030204" pitchFamily="18" charset="0"/>
            <a:ea typeface="Cambria" panose="02040503050406030204" pitchFamily="18" charset="0"/>
          </a:endParaRPr>
        </a:p>
      </dgm:t>
    </dgm:pt>
    <dgm:pt modelId="{01B0F421-D7F3-4E0B-8BF7-C9A2D8E5C916}" type="parTrans" cxnId="{DA9BC18E-7319-4D19-A3AB-8D8AF9DCFC8E}">
      <dgm:prSet/>
      <dgm:spPr/>
      <dgm:t>
        <a:bodyPr/>
        <a:lstStyle/>
        <a:p>
          <a:endParaRPr lang="tr-TR"/>
        </a:p>
      </dgm:t>
    </dgm:pt>
    <dgm:pt modelId="{F54B77AE-5617-4558-89D2-6D1CEA8EE3C9}" type="sibTrans" cxnId="{DA9BC18E-7319-4D19-A3AB-8D8AF9DCFC8E}">
      <dgm:prSet/>
      <dgm:spPr/>
      <dgm:t>
        <a:bodyPr/>
        <a:lstStyle/>
        <a:p>
          <a:endParaRPr lang="tr-TR"/>
        </a:p>
      </dgm:t>
    </dgm:pt>
    <dgm:pt modelId="{7C2C84E3-1C59-4982-A5A2-1A76A16A986B}">
      <dgm:prSet custT="1"/>
      <dgm:spPr/>
      <dgm:t>
        <a:bodyPr/>
        <a:lstStyle/>
        <a:p>
          <a:r>
            <a:rPr lang="tr-TR" sz="1200" dirty="0" smtClean="0">
              <a:latin typeface="Cambria" panose="02040503050406030204" pitchFamily="18" charset="0"/>
              <a:ea typeface="Cambria" panose="02040503050406030204" pitchFamily="18" charset="0"/>
            </a:rPr>
            <a:t>Kumanya ve Su</a:t>
          </a:r>
          <a:endParaRPr lang="tr-TR" sz="1200" dirty="0">
            <a:latin typeface="Cambria" panose="02040503050406030204" pitchFamily="18" charset="0"/>
            <a:ea typeface="Cambria" panose="02040503050406030204" pitchFamily="18" charset="0"/>
          </a:endParaRPr>
        </a:p>
      </dgm:t>
    </dgm:pt>
    <dgm:pt modelId="{14AC8829-0524-4D87-82C1-1B480AEC3D73}" type="parTrans" cxnId="{B6F9C9B7-01C1-4F20-AFA5-6C0679D9687A}">
      <dgm:prSet/>
      <dgm:spPr/>
      <dgm:t>
        <a:bodyPr/>
        <a:lstStyle/>
        <a:p>
          <a:endParaRPr lang="tr-TR"/>
        </a:p>
      </dgm:t>
    </dgm:pt>
    <dgm:pt modelId="{DA790C24-352B-4655-8831-0C5E3C084341}" type="sibTrans" cxnId="{B6F9C9B7-01C1-4F20-AFA5-6C0679D9687A}">
      <dgm:prSet/>
      <dgm:spPr/>
      <dgm:t>
        <a:bodyPr/>
        <a:lstStyle/>
        <a:p>
          <a:endParaRPr lang="tr-TR"/>
        </a:p>
      </dgm:t>
    </dgm:pt>
    <dgm:pt modelId="{54D746FD-DED3-4B14-A567-00B0F349CCCD}">
      <dgm:prSet custT="1"/>
      <dgm:spPr/>
      <dgm:t>
        <a:bodyPr/>
        <a:lstStyle/>
        <a:p>
          <a:r>
            <a:rPr lang="tr-TR" sz="1200" dirty="0" smtClean="0">
              <a:latin typeface="Cambria" panose="02040503050406030204" pitchFamily="18" charset="0"/>
              <a:ea typeface="Cambria" panose="02040503050406030204" pitchFamily="18" charset="0"/>
            </a:rPr>
            <a:t>Elektrik</a:t>
          </a:r>
          <a:endParaRPr lang="tr-TR" sz="1200" dirty="0">
            <a:latin typeface="Cambria" panose="02040503050406030204" pitchFamily="18" charset="0"/>
            <a:ea typeface="Cambria" panose="02040503050406030204" pitchFamily="18" charset="0"/>
          </a:endParaRPr>
        </a:p>
      </dgm:t>
    </dgm:pt>
    <dgm:pt modelId="{2295C389-BF2A-4A42-8328-972FA8D6D1F0}" type="parTrans" cxnId="{9F92742C-FFA8-4883-BE55-BFCAF6C2E2B6}">
      <dgm:prSet/>
      <dgm:spPr/>
      <dgm:t>
        <a:bodyPr/>
        <a:lstStyle/>
        <a:p>
          <a:endParaRPr lang="tr-TR"/>
        </a:p>
      </dgm:t>
    </dgm:pt>
    <dgm:pt modelId="{D1540908-AEE1-4919-AC4D-9C22A198BA24}" type="sibTrans" cxnId="{9F92742C-FFA8-4883-BE55-BFCAF6C2E2B6}">
      <dgm:prSet/>
      <dgm:spPr/>
      <dgm:t>
        <a:bodyPr/>
        <a:lstStyle/>
        <a:p>
          <a:endParaRPr lang="tr-TR"/>
        </a:p>
      </dgm:t>
    </dgm:pt>
    <dgm:pt modelId="{7F6B07B1-388C-4AFE-B6D5-C8959B33ACAD}">
      <dgm:prSet custT="1"/>
      <dgm:spPr/>
      <dgm:t>
        <a:bodyPr/>
        <a:lstStyle/>
        <a:p>
          <a:r>
            <a:rPr lang="tr-TR" sz="1200" dirty="0" smtClean="0">
              <a:solidFill>
                <a:schemeClr val="tx1"/>
              </a:solidFill>
              <a:latin typeface="Cambria" panose="02040503050406030204" pitchFamily="18" charset="0"/>
              <a:ea typeface="Cambria" panose="02040503050406030204" pitchFamily="18" charset="0"/>
            </a:rPr>
            <a:t>Güvenlik (ISPS)</a:t>
          </a:r>
          <a:endParaRPr lang="tr-TR" sz="1200" dirty="0">
            <a:solidFill>
              <a:schemeClr val="tx1"/>
            </a:solidFill>
            <a:latin typeface="Cambria" panose="02040503050406030204" pitchFamily="18" charset="0"/>
            <a:ea typeface="Cambria" panose="02040503050406030204" pitchFamily="18" charset="0"/>
          </a:endParaRPr>
        </a:p>
      </dgm:t>
    </dgm:pt>
    <dgm:pt modelId="{C0423F3B-BC73-4463-A340-ECF1A03FF910}" type="parTrans" cxnId="{9C18969A-51B1-4570-AF76-513E89AF5185}">
      <dgm:prSet/>
      <dgm:spPr/>
      <dgm:t>
        <a:bodyPr/>
        <a:lstStyle/>
        <a:p>
          <a:endParaRPr lang="tr-TR"/>
        </a:p>
      </dgm:t>
    </dgm:pt>
    <dgm:pt modelId="{F9281EAA-7A0D-4426-9CE8-7EC3231535D5}" type="sibTrans" cxnId="{9C18969A-51B1-4570-AF76-513E89AF5185}">
      <dgm:prSet/>
      <dgm:spPr/>
      <dgm:t>
        <a:bodyPr/>
        <a:lstStyle/>
        <a:p>
          <a:endParaRPr lang="tr-TR"/>
        </a:p>
      </dgm:t>
    </dgm:pt>
    <dgm:pt modelId="{52346AD4-9FF0-44AE-95B5-7F66AE66661E}">
      <dgm:prSet custT="1"/>
      <dgm:spPr/>
      <dgm:t>
        <a:bodyPr/>
        <a:lstStyle/>
        <a:p>
          <a:r>
            <a:rPr lang="tr-TR" sz="900" b="1" dirty="0" smtClean="0">
              <a:latin typeface="Cambria" panose="02040503050406030204" pitchFamily="18" charset="0"/>
              <a:ea typeface="Cambria" panose="02040503050406030204" pitchFamily="18" charset="0"/>
            </a:rPr>
            <a:t>Konteyner Yük İstasyonu Giderleri</a:t>
          </a:r>
          <a:endParaRPr lang="tr-TR" sz="900" dirty="0">
            <a:latin typeface="Cambria" panose="02040503050406030204" pitchFamily="18" charset="0"/>
            <a:ea typeface="Cambria" panose="02040503050406030204" pitchFamily="18" charset="0"/>
          </a:endParaRPr>
        </a:p>
      </dgm:t>
    </dgm:pt>
    <dgm:pt modelId="{8446FBEE-6D7F-47C8-BAFE-307FEF715532}" type="parTrans" cxnId="{FA6B4286-6C44-4176-8C24-0C8F5F170822}">
      <dgm:prSet/>
      <dgm:spPr/>
      <dgm:t>
        <a:bodyPr/>
        <a:lstStyle/>
        <a:p>
          <a:endParaRPr lang="tr-TR"/>
        </a:p>
      </dgm:t>
    </dgm:pt>
    <dgm:pt modelId="{D2031BB6-4BF4-45FB-A930-35FF88B12CA0}" type="sibTrans" cxnId="{FA6B4286-6C44-4176-8C24-0C8F5F170822}">
      <dgm:prSet/>
      <dgm:spPr/>
      <dgm:t>
        <a:bodyPr/>
        <a:lstStyle/>
        <a:p>
          <a:endParaRPr lang="tr-TR"/>
        </a:p>
      </dgm:t>
    </dgm:pt>
    <dgm:pt modelId="{CD51CA7E-91FD-4641-A402-F687CD4A946D}">
      <dgm:prSet custT="1"/>
      <dgm:spPr>
        <a:solidFill>
          <a:srgbClr val="6179A8"/>
        </a:solidFill>
      </dgm:spPr>
      <dgm:t>
        <a:bodyPr/>
        <a:lstStyle/>
        <a:p>
          <a:r>
            <a:rPr lang="tr-TR" sz="1000" b="1" dirty="0" smtClean="0">
              <a:latin typeface="Cambria" panose="02040503050406030204" pitchFamily="18" charset="0"/>
              <a:ea typeface="Cambria" panose="02040503050406030204" pitchFamily="18" charset="0"/>
            </a:rPr>
            <a:t>Konteyner Yük İstasyonu Giderleri</a:t>
          </a:r>
          <a:endParaRPr lang="tr-TR" sz="1000" dirty="0">
            <a:latin typeface="Cambria" panose="02040503050406030204" pitchFamily="18" charset="0"/>
            <a:ea typeface="Cambria" panose="02040503050406030204" pitchFamily="18" charset="0"/>
          </a:endParaRPr>
        </a:p>
      </dgm:t>
    </dgm:pt>
    <dgm:pt modelId="{C838AB1F-1C94-4916-921B-9D55CAA2AB1E}" type="parTrans" cxnId="{8DDA49C8-1224-41BB-B6A8-EA00005E14F8}">
      <dgm:prSet/>
      <dgm:spPr/>
      <dgm:t>
        <a:bodyPr/>
        <a:lstStyle/>
        <a:p>
          <a:endParaRPr lang="tr-TR"/>
        </a:p>
      </dgm:t>
    </dgm:pt>
    <dgm:pt modelId="{6494D0F6-D80F-4602-BDCE-DDD787AD3FE8}" type="sibTrans" cxnId="{8DDA49C8-1224-41BB-B6A8-EA00005E14F8}">
      <dgm:prSet/>
      <dgm:spPr/>
      <dgm:t>
        <a:bodyPr/>
        <a:lstStyle/>
        <a:p>
          <a:endParaRPr lang="tr-TR"/>
        </a:p>
      </dgm:t>
    </dgm:pt>
    <dgm:pt modelId="{39D21B72-5A63-4232-B56B-CCB83F940C88}">
      <dgm:prSet custT="1"/>
      <dgm:spPr/>
      <dgm:t>
        <a:bodyPr/>
        <a:lstStyle/>
        <a:p>
          <a:r>
            <a:rPr lang="tr-TR" sz="1100" dirty="0" smtClean="0">
              <a:solidFill>
                <a:schemeClr val="tx1"/>
              </a:solidFill>
              <a:latin typeface="Cambria" panose="02040503050406030204" pitchFamily="18" charset="0"/>
              <a:ea typeface="Cambria" panose="02040503050406030204" pitchFamily="18" charset="0"/>
            </a:rPr>
            <a:t>Terminal</a:t>
          </a:r>
          <a:endParaRPr lang="tr-TR" sz="1100" dirty="0">
            <a:latin typeface="Cambria" panose="02040503050406030204" pitchFamily="18" charset="0"/>
            <a:ea typeface="Cambria" panose="02040503050406030204" pitchFamily="18" charset="0"/>
          </a:endParaRPr>
        </a:p>
      </dgm:t>
    </dgm:pt>
    <dgm:pt modelId="{EA4207B1-7E98-4B10-A7E7-37D387C42345}" type="parTrans" cxnId="{8A122822-0898-4E34-8378-B6B8A7CB88D6}">
      <dgm:prSet/>
      <dgm:spPr/>
      <dgm:t>
        <a:bodyPr/>
        <a:lstStyle/>
        <a:p>
          <a:endParaRPr lang="tr-TR"/>
        </a:p>
      </dgm:t>
    </dgm:pt>
    <dgm:pt modelId="{6B7289AC-05B6-4464-93E5-EBD06EC08071}" type="sibTrans" cxnId="{8A122822-0898-4E34-8378-B6B8A7CB88D6}">
      <dgm:prSet/>
      <dgm:spPr/>
      <dgm:t>
        <a:bodyPr/>
        <a:lstStyle/>
        <a:p>
          <a:endParaRPr lang="tr-TR"/>
        </a:p>
      </dgm:t>
    </dgm:pt>
    <dgm:pt modelId="{A80988D5-AD6F-4AD1-ADA6-75280D69FD1F}">
      <dgm:prSet custT="1"/>
      <dgm:spPr/>
      <dgm:t>
        <a:bodyPr/>
        <a:lstStyle/>
        <a:p>
          <a:r>
            <a:rPr lang="tr-TR" sz="1100" dirty="0" smtClean="0">
              <a:solidFill>
                <a:schemeClr val="tx1"/>
              </a:solidFill>
              <a:latin typeface="Cambria" panose="02040503050406030204" pitchFamily="18" charset="0"/>
              <a:ea typeface="Cambria" panose="02040503050406030204" pitchFamily="18" charset="0"/>
            </a:rPr>
            <a:t>Liman İçi Aktarma</a:t>
          </a:r>
          <a:endParaRPr lang="tr-TR" sz="1100" dirty="0">
            <a:solidFill>
              <a:schemeClr val="tx1"/>
            </a:solidFill>
            <a:latin typeface="Cambria" panose="02040503050406030204" pitchFamily="18" charset="0"/>
            <a:ea typeface="Cambria" panose="02040503050406030204" pitchFamily="18" charset="0"/>
          </a:endParaRPr>
        </a:p>
      </dgm:t>
    </dgm:pt>
    <dgm:pt modelId="{C6B7503B-D868-4830-BDC5-2F176785637E}" type="parTrans" cxnId="{5BE2E7C5-5A8E-4AC3-A72C-8705C0759F29}">
      <dgm:prSet/>
      <dgm:spPr/>
      <dgm:t>
        <a:bodyPr/>
        <a:lstStyle/>
        <a:p>
          <a:endParaRPr lang="tr-TR"/>
        </a:p>
      </dgm:t>
    </dgm:pt>
    <dgm:pt modelId="{AE759EB2-5C3A-44D1-9B13-A1E5FDDB4D0E}" type="sibTrans" cxnId="{5BE2E7C5-5A8E-4AC3-A72C-8705C0759F29}">
      <dgm:prSet/>
      <dgm:spPr/>
      <dgm:t>
        <a:bodyPr/>
        <a:lstStyle/>
        <a:p>
          <a:endParaRPr lang="tr-TR"/>
        </a:p>
      </dgm:t>
    </dgm:pt>
    <dgm:pt modelId="{0742C323-D703-4724-B616-DAD4D77DF100}">
      <dgm:prSet custT="1"/>
      <dgm:spPr/>
      <dgm:t>
        <a:bodyPr/>
        <a:lstStyle/>
        <a:p>
          <a:r>
            <a:rPr lang="tr-TR" sz="1100" dirty="0" smtClean="0">
              <a:solidFill>
                <a:schemeClr val="tx1"/>
              </a:solidFill>
              <a:latin typeface="Cambria" panose="02040503050406030204" pitchFamily="18" charset="0"/>
              <a:ea typeface="Cambria" panose="02040503050406030204" pitchFamily="18" charset="0"/>
            </a:rPr>
            <a:t>Ardiye</a:t>
          </a:r>
          <a:endParaRPr lang="tr-TR" sz="1100" dirty="0">
            <a:solidFill>
              <a:schemeClr val="tx1"/>
            </a:solidFill>
            <a:latin typeface="Cambria" panose="02040503050406030204" pitchFamily="18" charset="0"/>
            <a:ea typeface="Cambria" panose="02040503050406030204" pitchFamily="18" charset="0"/>
          </a:endParaRPr>
        </a:p>
      </dgm:t>
    </dgm:pt>
    <dgm:pt modelId="{8A3F04C0-B077-407C-9A78-98804459519E}" type="parTrans" cxnId="{C1890FD8-255E-43CD-9DCB-C1DC60973DCC}">
      <dgm:prSet/>
      <dgm:spPr/>
      <dgm:t>
        <a:bodyPr/>
        <a:lstStyle/>
        <a:p>
          <a:endParaRPr lang="tr-TR"/>
        </a:p>
      </dgm:t>
    </dgm:pt>
    <dgm:pt modelId="{4B8CB927-0A92-4483-A9B7-168372BB8D3A}" type="sibTrans" cxnId="{C1890FD8-255E-43CD-9DCB-C1DC60973DCC}">
      <dgm:prSet/>
      <dgm:spPr/>
      <dgm:t>
        <a:bodyPr/>
        <a:lstStyle/>
        <a:p>
          <a:endParaRPr lang="tr-TR"/>
        </a:p>
      </dgm:t>
    </dgm:pt>
    <dgm:pt modelId="{D9986222-9147-4784-9C6A-BD8013A8166A}">
      <dgm:prSet custT="1"/>
      <dgm:spPr/>
      <dgm:t>
        <a:bodyPr/>
        <a:lstStyle/>
        <a:p>
          <a:r>
            <a:rPr lang="tr-TR" sz="1100" dirty="0" smtClean="0">
              <a:solidFill>
                <a:schemeClr val="tx1"/>
              </a:solidFill>
              <a:latin typeface="Cambria" panose="02040503050406030204" pitchFamily="18" charset="0"/>
              <a:ea typeface="Cambria" panose="02040503050406030204" pitchFamily="18" charset="0"/>
            </a:rPr>
            <a:t>Tam Muayene</a:t>
          </a:r>
          <a:endParaRPr lang="tr-TR" sz="1100" dirty="0">
            <a:solidFill>
              <a:schemeClr val="tx1"/>
            </a:solidFill>
            <a:latin typeface="Cambria" panose="02040503050406030204" pitchFamily="18" charset="0"/>
            <a:ea typeface="Cambria" panose="02040503050406030204" pitchFamily="18" charset="0"/>
          </a:endParaRPr>
        </a:p>
      </dgm:t>
    </dgm:pt>
    <dgm:pt modelId="{42BE37AE-25C5-43CE-A052-0B46AB26AD19}" type="parTrans" cxnId="{4D20F6C1-D8BF-4AA8-9299-FEEDCB672B94}">
      <dgm:prSet/>
      <dgm:spPr/>
      <dgm:t>
        <a:bodyPr/>
        <a:lstStyle/>
        <a:p>
          <a:endParaRPr lang="tr-TR"/>
        </a:p>
      </dgm:t>
    </dgm:pt>
    <dgm:pt modelId="{CC43BAA1-6996-4E3A-9810-47EAD932A971}" type="sibTrans" cxnId="{4D20F6C1-D8BF-4AA8-9299-FEEDCB672B94}">
      <dgm:prSet/>
      <dgm:spPr/>
      <dgm:t>
        <a:bodyPr/>
        <a:lstStyle/>
        <a:p>
          <a:endParaRPr lang="tr-TR"/>
        </a:p>
      </dgm:t>
    </dgm:pt>
    <dgm:pt modelId="{667C723F-0029-43AF-A82B-641C0109189F}">
      <dgm:prSet custT="1"/>
      <dgm:spPr/>
      <dgm:t>
        <a:bodyPr/>
        <a:lstStyle/>
        <a:p>
          <a:r>
            <a:rPr lang="tr-TR" sz="1100" dirty="0" smtClean="0">
              <a:solidFill>
                <a:schemeClr val="tx1"/>
              </a:solidFill>
              <a:latin typeface="Cambria" panose="02040503050406030204" pitchFamily="18" charset="0"/>
              <a:ea typeface="Cambria" panose="02040503050406030204" pitchFamily="18" charset="0"/>
            </a:rPr>
            <a:t>Kısmi Muayene</a:t>
          </a:r>
          <a:endParaRPr lang="tr-TR" sz="1100" dirty="0">
            <a:solidFill>
              <a:schemeClr val="tx1"/>
            </a:solidFill>
            <a:latin typeface="Cambria" panose="02040503050406030204" pitchFamily="18" charset="0"/>
            <a:ea typeface="Cambria" panose="02040503050406030204" pitchFamily="18" charset="0"/>
          </a:endParaRPr>
        </a:p>
      </dgm:t>
    </dgm:pt>
    <dgm:pt modelId="{2BBFEDA4-66E4-496E-A895-5D1C39061418}" type="parTrans" cxnId="{7BF9584A-5896-48E9-9863-598C623F7B44}">
      <dgm:prSet/>
      <dgm:spPr/>
      <dgm:t>
        <a:bodyPr/>
        <a:lstStyle/>
        <a:p>
          <a:endParaRPr lang="tr-TR"/>
        </a:p>
      </dgm:t>
    </dgm:pt>
    <dgm:pt modelId="{78E5E14F-3E01-4A3E-99A5-30B05E8C56A8}" type="sibTrans" cxnId="{7BF9584A-5896-48E9-9863-598C623F7B44}">
      <dgm:prSet/>
      <dgm:spPr/>
      <dgm:t>
        <a:bodyPr/>
        <a:lstStyle/>
        <a:p>
          <a:endParaRPr lang="tr-TR"/>
        </a:p>
      </dgm:t>
    </dgm:pt>
    <dgm:pt modelId="{0679335D-F5D9-4EBF-B657-836B4717053C}">
      <dgm:prSet custT="1"/>
      <dgm:spPr/>
      <dgm:t>
        <a:bodyPr/>
        <a:lstStyle/>
        <a:p>
          <a:r>
            <a:rPr lang="tr-TR" sz="1100" dirty="0" smtClean="0">
              <a:solidFill>
                <a:schemeClr val="tx1"/>
              </a:solidFill>
              <a:latin typeface="Cambria" panose="02040503050406030204" pitchFamily="18" charset="0"/>
              <a:ea typeface="Cambria" panose="02040503050406030204" pitchFamily="18" charset="0"/>
            </a:rPr>
            <a:t>X-Ray</a:t>
          </a:r>
          <a:endParaRPr lang="tr-TR" sz="1100" dirty="0">
            <a:solidFill>
              <a:schemeClr val="tx1"/>
            </a:solidFill>
            <a:latin typeface="Cambria" panose="02040503050406030204" pitchFamily="18" charset="0"/>
            <a:ea typeface="Cambria" panose="02040503050406030204" pitchFamily="18" charset="0"/>
          </a:endParaRPr>
        </a:p>
      </dgm:t>
    </dgm:pt>
    <dgm:pt modelId="{F1A00192-BE77-4DB6-8297-A7C1BCBF64C3}" type="parTrans" cxnId="{6E200E53-46BE-45B7-B214-2151F8882B1B}">
      <dgm:prSet/>
      <dgm:spPr/>
      <dgm:t>
        <a:bodyPr/>
        <a:lstStyle/>
        <a:p>
          <a:endParaRPr lang="tr-TR"/>
        </a:p>
      </dgm:t>
    </dgm:pt>
    <dgm:pt modelId="{66A9A15F-41A9-4A98-8BAE-FFF3F13E162E}" type="sibTrans" cxnId="{6E200E53-46BE-45B7-B214-2151F8882B1B}">
      <dgm:prSet/>
      <dgm:spPr/>
      <dgm:t>
        <a:bodyPr/>
        <a:lstStyle/>
        <a:p>
          <a:endParaRPr lang="tr-TR"/>
        </a:p>
      </dgm:t>
    </dgm:pt>
    <dgm:pt modelId="{FDF19EBE-B5DF-4E5C-8077-B875211816D5}">
      <dgm:prSet custT="1"/>
      <dgm:spPr/>
      <dgm:t>
        <a:bodyPr/>
        <a:lstStyle/>
        <a:p>
          <a:r>
            <a:rPr lang="tr-TR" sz="1100" dirty="0" smtClean="0">
              <a:solidFill>
                <a:schemeClr val="tx1"/>
              </a:solidFill>
              <a:latin typeface="Cambria" panose="02040503050406030204" pitchFamily="18" charset="0"/>
              <a:ea typeface="Cambria" panose="02040503050406030204" pitchFamily="18" charset="0"/>
            </a:rPr>
            <a:t>Numune Alma</a:t>
          </a:r>
          <a:endParaRPr lang="tr-TR" sz="1100" dirty="0">
            <a:solidFill>
              <a:schemeClr val="tx1"/>
            </a:solidFill>
            <a:latin typeface="Cambria" panose="02040503050406030204" pitchFamily="18" charset="0"/>
            <a:ea typeface="Cambria" panose="02040503050406030204" pitchFamily="18" charset="0"/>
          </a:endParaRPr>
        </a:p>
      </dgm:t>
    </dgm:pt>
    <dgm:pt modelId="{3C92DA24-0E98-4716-BBD7-B0ED2AED11E7}" type="parTrans" cxnId="{6D764D84-C61D-4D92-84DB-E3F2FEE988FF}">
      <dgm:prSet/>
      <dgm:spPr/>
      <dgm:t>
        <a:bodyPr/>
        <a:lstStyle/>
        <a:p>
          <a:endParaRPr lang="tr-TR"/>
        </a:p>
      </dgm:t>
    </dgm:pt>
    <dgm:pt modelId="{09597813-3165-4F47-9EC7-4607FEF0E76C}" type="sibTrans" cxnId="{6D764D84-C61D-4D92-84DB-E3F2FEE988FF}">
      <dgm:prSet/>
      <dgm:spPr/>
      <dgm:t>
        <a:bodyPr/>
        <a:lstStyle/>
        <a:p>
          <a:endParaRPr lang="tr-TR"/>
        </a:p>
      </dgm:t>
    </dgm:pt>
    <dgm:pt modelId="{BADCE25E-149A-4FD7-9328-B4ADE8DD607A}">
      <dgm:prSet custT="1"/>
      <dgm:spPr/>
      <dgm:t>
        <a:bodyPr/>
        <a:lstStyle/>
        <a:p>
          <a:r>
            <a:rPr lang="tr-TR" sz="1100" dirty="0" smtClean="0">
              <a:solidFill>
                <a:schemeClr val="tx1"/>
              </a:solidFill>
              <a:latin typeface="Cambria" panose="02040503050406030204" pitchFamily="18" charset="0"/>
              <a:ea typeface="Cambria" panose="02040503050406030204" pitchFamily="18" charset="0"/>
            </a:rPr>
            <a:t>Tartım (Gümrük)</a:t>
          </a:r>
          <a:endParaRPr lang="tr-TR" sz="1100" dirty="0">
            <a:solidFill>
              <a:schemeClr val="tx1"/>
            </a:solidFill>
            <a:latin typeface="Cambria" panose="02040503050406030204" pitchFamily="18" charset="0"/>
            <a:ea typeface="Cambria" panose="02040503050406030204" pitchFamily="18" charset="0"/>
          </a:endParaRPr>
        </a:p>
      </dgm:t>
    </dgm:pt>
    <dgm:pt modelId="{8F654599-653C-4533-9BFF-12262A18ECC9}" type="parTrans" cxnId="{90131505-0FBC-44CB-98F5-93B1A3AAC6A8}">
      <dgm:prSet/>
      <dgm:spPr/>
      <dgm:t>
        <a:bodyPr/>
        <a:lstStyle/>
        <a:p>
          <a:endParaRPr lang="tr-TR"/>
        </a:p>
      </dgm:t>
    </dgm:pt>
    <dgm:pt modelId="{0B843C93-F512-4FA2-A3E1-39919EDAEC6A}" type="sibTrans" cxnId="{90131505-0FBC-44CB-98F5-93B1A3AAC6A8}">
      <dgm:prSet/>
      <dgm:spPr/>
      <dgm:t>
        <a:bodyPr/>
        <a:lstStyle/>
        <a:p>
          <a:endParaRPr lang="tr-TR"/>
        </a:p>
      </dgm:t>
    </dgm:pt>
    <dgm:pt modelId="{3CAF66E0-4F88-4EBE-9CE5-40163AD18EA7}">
      <dgm:prSet custT="1"/>
      <dgm:spPr/>
      <dgm:t>
        <a:bodyPr/>
        <a:lstStyle/>
        <a:p>
          <a:r>
            <a:rPr lang="tr-TR" sz="1100" dirty="0" smtClean="0">
              <a:solidFill>
                <a:schemeClr val="tx1"/>
              </a:solidFill>
              <a:latin typeface="Cambria" panose="02040503050406030204" pitchFamily="18" charset="0"/>
              <a:ea typeface="Cambria" panose="02040503050406030204" pitchFamily="18" charset="0"/>
            </a:rPr>
            <a:t>Konteyner İç Dolum-Boşaltım</a:t>
          </a:r>
          <a:endParaRPr lang="tr-TR" sz="1100" dirty="0">
            <a:solidFill>
              <a:schemeClr val="tx1"/>
            </a:solidFill>
            <a:latin typeface="Cambria" panose="02040503050406030204" pitchFamily="18" charset="0"/>
            <a:ea typeface="Cambria" panose="02040503050406030204" pitchFamily="18" charset="0"/>
          </a:endParaRPr>
        </a:p>
      </dgm:t>
    </dgm:pt>
    <dgm:pt modelId="{0E988A51-AE97-4BE3-B86D-F90046FABD5E}" type="parTrans" cxnId="{B0906156-CAF1-4EF7-ADDB-B5009831FB2E}">
      <dgm:prSet/>
      <dgm:spPr/>
      <dgm:t>
        <a:bodyPr/>
        <a:lstStyle/>
        <a:p>
          <a:endParaRPr lang="tr-TR"/>
        </a:p>
      </dgm:t>
    </dgm:pt>
    <dgm:pt modelId="{10400F5F-F0A1-41EB-9823-6D3FE3EAF84C}" type="sibTrans" cxnId="{B0906156-CAF1-4EF7-ADDB-B5009831FB2E}">
      <dgm:prSet/>
      <dgm:spPr/>
      <dgm:t>
        <a:bodyPr/>
        <a:lstStyle/>
        <a:p>
          <a:endParaRPr lang="tr-TR"/>
        </a:p>
      </dgm:t>
    </dgm:pt>
    <dgm:pt modelId="{F1830CBA-4615-43D6-BDB5-AB6BB21EBEA2}">
      <dgm:prSet custT="1"/>
      <dgm:spPr/>
      <dgm:t>
        <a:bodyPr/>
        <a:lstStyle/>
        <a:p>
          <a:r>
            <a:rPr lang="tr-TR" sz="1100" dirty="0" smtClean="0">
              <a:solidFill>
                <a:schemeClr val="tx1"/>
              </a:solidFill>
              <a:latin typeface="Cambria" panose="02040503050406030204" pitchFamily="18" charset="0"/>
              <a:ea typeface="Cambria" panose="02040503050406030204" pitchFamily="18" charset="0"/>
            </a:rPr>
            <a:t>Mühür Takma-Sökme</a:t>
          </a:r>
          <a:endParaRPr lang="tr-TR" sz="1100" dirty="0">
            <a:solidFill>
              <a:schemeClr val="tx1"/>
            </a:solidFill>
            <a:latin typeface="Cambria" panose="02040503050406030204" pitchFamily="18" charset="0"/>
            <a:ea typeface="Cambria" panose="02040503050406030204" pitchFamily="18" charset="0"/>
          </a:endParaRPr>
        </a:p>
      </dgm:t>
    </dgm:pt>
    <dgm:pt modelId="{E1BD6DBE-BF0B-4378-91AA-D166546FBA82}" type="parTrans" cxnId="{B1C1DB5F-4092-463C-8138-EDE015A59311}">
      <dgm:prSet/>
      <dgm:spPr/>
      <dgm:t>
        <a:bodyPr/>
        <a:lstStyle/>
        <a:p>
          <a:endParaRPr lang="tr-TR"/>
        </a:p>
      </dgm:t>
    </dgm:pt>
    <dgm:pt modelId="{3127DC66-2F60-41FB-AFA6-D01D11AFBCA3}" type="sibTrans" cxnId="{B1C1DB5F-4092-463C-8138-EDE015A59311}">
      <dgm:prSet/>
      <dgm:spPr/>
      <dgm:t>
        <a:bodyPr/>
        <a:lstStyle/>
        <a:p>
          <a:endParaRPr lang="tr-TR"/>
        </a:p>
      </dgm:t>
    </dgm:pt>
    <dgm:pt modelId="{52A9071D-79EA-40D7-8FBC-0F5E24007B58}">
      <dgm:prSet custT="1"/>
      <dgm:spPr/>
      <dgm:t>
        <a:bodyPr/>
        <a:lstStyle/>
        <a:p>
          <a:r>
            <a:rPr lang="tr-TR" sz="1000" dirty="0" smtClean="0">
              <a:solidFill>
                <a:schemeClr val="tx1"/>
              </a:solidFill>
              <a:latin typeface="Cambria" panose="02040503050406030204" pitchFamily="18" charset="0"/>
              <a:ea typeface="Cambria" panose="02040503050406030204" pitchFamily="18" charset="0"/>
            </a:rPr>
            <a:t>Dokümantasyon</a:t>
          </a:r>
          <a:endParaRPr lang="tr-TR" sz="1000" dirty="0">
            <a:solidFill>
              <a:schemeClr val="tx1"/>
            </a:solidFill>
            <a:latin typeface="Cambria" panose="02040503050406030204" pitchFamily="18" charset="0"/>
            <a:ea typeface="Cambria" panose="02040503050406030204" pitchFamily="18" charset="0"/>
          </a:endParaRPr>
        </a:p>
      </dgm:t>
    </dgm:pt>
    <dgm:pt modelId="{2B93E6EC-2331-4B13-B14F-9A9E757A6694}" type="parTrans" cxnId="{B34B727F-9BA2-430A-B79C-C4EF882C8317}">
      <dgm:prSet/>
      <dgm:spPr/>
      <dgm:t>
        <a:bodyPr/>
        <a:lstStyle/>
        <a:p>
          <a:endParaRPr lang="tr-TR"/>
        </a:p>
      </dgm:t>
    </dgm:pt>
    <dgm:pt modelId="{30300866-2259-4160-9B82-2E7E5120044D}" type="sibTrans" cxnId="{B34B727F-9BA2-430A-B79C-C4EF882C8317}">
      <dgm:prSet/>
      <dgm:spPr/>
      <dgm:t>
        <a:bodyPr/>
        <a:lstStyle/>
        <a:p>
          <a:endParaRPr lang="tr-TR"/>
        </a:p>
      </dgm:t>
    </dgm:pt>
    <dgm:pt modelId="{8866F7CF-092F-4274-8A14-CC1E21E31C2C}">
      <dgm:prSet custT="1"/>
      <dgm:spPr>
        <a:solidFill>
          <a:srgbClr val="D6DCE5"/>
        </a:solidFill>
      </dgm:spPr>
      <dgm:t>
        <a:bodyPr/>
        <a:lstStyle/>
        <a:p>
          <a:r>
            <a:rPr lang="tr-TR" sz="1100" smtClean="0">
              <a:solidFill>
                <a:schemeClr val="tx1"/>
              </a:solidFill>
              <a:latin typeface="Cambria" panose="02040503050406030204" pitchFamily="18" charset="0"/>
              <a:ea typeface="Cambria" panose="02040503050406030204" pitchFamily="18" charset="0"/>
            </a:rPr>
            <a:t>Yük Bağlama-Çözme (Lashing-Unlashing)</a:t>
          </a:r>
          <a:endParaRPr lang="tr-TR" sz="1100">
            <a:latin typeface="Cambria" panose="02040503050406030204" pitchFamily="18" charset="0"/>
            <a:ea typeface="Cambria" panose="02040503050406030204" pitchFamily="18" charset="0"/>
          </a:endParaRPr>
        </a:p>
      </dgm:t>
    </dgm:pt>
    <dgm:pt modelId="{6D0A8AA3-44DC-44B1-81F7-A7C75B2EC3C8}" type="parTrans" cxnId="{B8C268C4-4EFF-4EA3-A900-15AC9FFFBDAF}">
      <dgm:prSet/>
      <dgm:spPr/>
      <dgm:t>
        <a:bodyPr/>
        <a:lstStyle/>
        <a:p>
          <a:endParaRPr lang="tr-TR"/>
        </a:p>
      </dgm:t>
    </dgm:pt>
    <dgm:pt modelId="{726F6E8B-863B-4F91-B065-C256B070B0C8}" type="sibTrans" cxnId="{B8C268C4-4EFF-4EA3-A900-15AC9FFFBDAF}">
      <dgm:prSet/>
      <dgm:spPr/>
      <dgm:t>
        <a:bodyPr/>
        <a:lstStyle/>
        <a:p>
          <a:endParaRPr lang="tr-TR"/>
        </a:p>
      </dgm:t>
    </dgm:pt>
    <dgm:pt modelId="{C03EEE17-FACC-4BE7-BEA4-7A3A9F1F3D71}">
      <dgm:prSet custT="1"/>
      <dgm:spPr>
        <a:solidFill>
          <a:srgbClr val="D6DCE5"/>
        </a:solidFill>
      </dgm:spPr>
      <dgm:t>
        <a:bodyPr/>
        <a:lstStyle/>
        <a:p>
          <a:r>
            <a:rPr lang="tr-TR" sz="1100" dirty="0" err="1" smtClean="0">
              <a:solidFill>
                <a:schemeClr val="tx1"/>
              </a:solidFill>
              <a:latin typeface="Cambria" panose="02040503050406030204" pitchFamily="18" charset="0"/>
              <a:ea typeface="Cambria" panose="02040503050406030204" pitchFamily="18" charset="0"/>
            </a:rPr>
            <a:t>Kont.Bakım</a:t>
          </a:r>
          <a:r>
            <a:rPr lang="tr-TR" sz="1100" dirty="0" smtClean="0">
              <a:solidFill>
                <a:schemeClr val="tx1"/>
              </a:solidFill>
              <a:latin typeface="Cambria" panose="02040503050406030204" pitchFamily="18" charset="0"/>
              <a:ea typeface="Cambria" panose="02040503050406030204" pitchFamily="18" charset="0"/>
            </a:rPr>
            <a:t>/ </a:t>
          </a:r>
          <a:r>
            <a:rPr lang="tr-TR" sz="1100" dirty="0" err="1" smtClean="0">
              <a:solidFill>
                <a:schemeClr val="tx1"/>
              </a:solidFill>
              <a:latin typeface="Cambria" panose="02040503050406030204" pitchFamily="18" charset="0"/>
              <a:ea typeface="Cambria" panose="02040503050406030204" pitchFamily="18" charset="0"/>
            </a:rPr>
            <a:t>Fumigasyon</a:t>
          </a:r>
          <a:endParaRPr lang="tr-TR" sz="1100" dirty="0">
            <a:solidFill>
              <a:schemeClr val="tx1"/>
            </a:solidFill>
            <a:latin typeface="Cambria" panose="02040503050406030204" pitchFamily="18" charset="0"/>
            <a:ea typeface="Cambria" panose="02040503050406030204" pitchFamily="18" charset="0"/>
          </a:endParaRPr>
        </a:p>
      </dgm:t>
    </dgm:pt>
    <dgm:pt modelId="{0CA85974-7025-460D-BE92-A03B9784FF1A}" type="parTrans" cxnId="{ED6F1C90-5932-4C2E-A55A-1D87DBCF7A4E}">
      <dgm:prSet/>
      <dgm:spPr/>
      <dgm:t>
        <a:bodyPr/>
        <a:lstStyle/>
        <a:p>
          <a:endParaRPr lang="tr-TR"/>
        </a:p>
      </dgm:t>
    </dgm:pt>
    <dgm:pt modelId="{F951BE07-7DD8-4576-801D-FDACF353B45B}" type="sibTrans" cxnId="{ED6F1C90-5932-4C2E-A55A-1D87DBCF7A4E}">
      <dgm:prSet/>
      <dgm:spPr/>
      <dgm:t>
        <a:bodyPr/>
        <a:lstStyle/>
        <a:p>
          <a:endParaRPr lang="tr-TR"/>
        </a:p>
      </dgm:t>
    </dgm:pt>
    <dgm:pt modelId="{BD268865-5D18-4E78-B2B3-F34634D4E406}">
      <dgm:prSet custT="1"/>
      <dgm:spPr>
        <a:solidFill>
          <a:srgbClr val="D6DCE5"/>
        </a:solidFill>
      </dgm:spPr>
      <dgm:t>
        <a:bodyPr/>
        <a:lstStyle/>
        <a:p>
          <a:r>
            <a:rPr lang="tr-TR" sz="1100" dirty="0" smtClean="0">
              <a:solidFill>
                <a:schemeClr val="tx1"/>
              </a:solidFill>
              <a:latin typeface="Cambria" panose="02040503050406030204" pitchFamily="18" charset="0"/>
              <a:ea typeface="Cambria" panose="02040503050406030204" pitchFamily="18" charset="0"/>
            </a:rPr>
            <a:t>Konteyner Etiketleme</a:t>
          </a:r>
          <a:endParaRPr lang="tr-TR" sz="1100" dirty="0">
            <a:solidFill>
              <a:schemeClr val="tx1"/>
            </a:solidFill>
            <a:latin typeface="Cambria" panose="02040503050406030204" pitchFamily="18" charset="0"/>
            <a:ea typeface="Cambria" panose="02040503050406030204" pitchFamily="18" charset="0"/>
          </a:endParaRPr>
        </a:p>
      </dgm:t>
    </dgm:pt>
    <dgm:pt modelId="{9F4ED3D9-3A8D-4D24-BED7-3A81B363A579}" type="parTrans" cxnId="{5DAE11DE-E4E3-4DA7-B075-AC1A75CE545F}">
      <dgm:prSet/>
      <dgm:spPr/>
      <dgm:t>
        <a:bodyPr/>
        <a:lstStyle/>
        <a:p>
          <a:endParaRPr lang="tr-TR"/>
        </a:p>
      </dgm:t>
    </dgm:pt>
    <dgm:pt modelId="{BC1224C4-2E1E-4C24-84BD-72A9F852FB4E}" type="sibTrans" cxnId="{5DAE11DE-E4E3-4DA7-B075-AC1A75CE545F}">
      <dgm:prSet/>
      <dgm:spPr/>
      <dgm:t>
        <a:bodyPr/>
        <a:lstStyle/>
        <a:p>
          <a:endParaRPr lang="tr-TR"/>
        </a:p>
      </dgm:t>
    </dgm:pt>
    <dgm:pt modelId="{C844CE3E-0CBD-4AF8-B4EE-8267C228436D}">
      <dgm:prSet custT="1"/>
      <dgm:spPr>
        <a:solidFill>
          <a:srgbClr val="D6DCE5"/>
        </a:solidFill>
      </dgm:spPr>
      <dgm:t>
        <a:bodyPr/>
        <a:lstStyle/>
        <a:p>
          <a:r>
            <a:rPr lang="tr-TR" sz="1100" dirty="0" smtClean="0">
              <a:solidFill>
                <a:schemeClr val="tx1"/>
              </a:solidFill>
              <a:latin typeface="Cambria" panose="02040503050406030204" pitchFamily="18" charset="0"/>
              <a:ea typeface="Cambria" panose="02040503050406030204" pitchFamily="18" charset="0"/>
            </a:rPr>
            <a:t>Araç ve Ekipman Kiralama</a:t>
          </a:r>
          <a:endParaRPr lang="tr-TR" sz="1100" dirty="0">
            <a:solidFill>
              <a:schemeClr val="tx1"/>
            </a:solidFill>
            <a:latin typeface="Cambria" panose="02040503050406030204" pitchFamily="18" charset="0"/>
            <a:ea typeface="Cambria" panose="02040503050406030204" pitchFamily="18" charset="0"/>
          </a:endParaRPr>
        </a:p>
      </dgm:t>
    </dgm:pt>
    <dgm:pt modelId="{6B94C525-F580-4BF0-B042-9A85C15BDC9A}" type="parTrans" cxnId="{EDF3DF8A-88E2-4B98-AF87-F910D2F8AB09}">
      <dgm:prSet/>
      <dgm:spPr/>
      <dgm:t>
        <a:bodyPr/>
        <a:lstStyle/>
        <a:p>
          <a:endParaRPr lang="tr-TR"/>
        </a:p>
      </dgm:t>
    </dgm:pt>
    <dgm:pt modelId="{6198EB3F-2BE4-40F0-89D7-8257BE9EA47D}" type="sibTrans" cxnId="{EDF3DF8A-88E2-4B98-AF87-F910D2F8AB09}">
      <dgm:prSet/>
      <dgm:spPr/>
      <dgm:t>
        <a:bodyPr/>
        <a:lstStyle/>
        <a:p>
          <a:endParaRPr lang="tr-TR"/>
        </a:p>
      </dgm:t>
    </dgm:pt>
    <dgm:pt modelId="{105409E8-7986-4CD3-BBD4-74875D1B7922}">
      <dgm:prSet custT="1"/>
      <dgm:spPr>
        <a:solidFill>
          <a:srgbClr val="D6DCE5"/>
        </a:solidFill>
      </dgm:spPr>
      <dgm:t>
        <a:bodyPr/>
        <a:lstStyle/>
        <a:p>
          <a:r>
            <a:rPr lang="tr-TR" sz="1100" smtClean="0">
              <a:solidFill>
                <a:schemeClr val="tx1"/>
              </a:solidFill>
              <a:latin typeface="Cambria" panose="02040503050406030204" pitchFamily="18" charset="0"/>
              <a:ea typeface="Cambria" panose="02040503050406030204" pitchFamily="18" charset="0"/>
            </a:rPr>
            <a:t>İşgaliye</a:t>
          </a:r>
          <a:endParaRPr lang="tr-TR" sz="1100" dirty="0">
            <a:solidFill>
              <a:schemeClr val="tx1"/>
            </a:solidFill>
            <a:latin typeface="Cambria" panose="02040503050406030204" pitchFamily="18" charset="0"/>
            <a:ea typeface="Cambria" panose="02040503050406030204" pitchFamily="18" charset="0"/>
          </a:endParaRPr>
        </a:p>
      </dgm:t>
    </dgm:pt>
    <dgm:pt modelId="{0662AC8E-4420-4F6B-AC5F-CB15E7903D41}" type="parTrans" cxnId="{AC2FF468-5F64-47C7-A085-99796D5A3E51}">
      <dgm:prSet/>
      <dgm:spPr/>
      <dgm:t>
        <a:bodyPr/>
        <a:lstStyle/>
        <a:p>
          <a:endParaRPr lang="tr-TR"/>
        </a:p>
      </dgm:t>
    </dgm:pt>
    <dgm:pt modelId="{13CD2472-29A3-4134-BB2F-87DC4B505FBE}" type="sibTrans" cxnId="{AC2FF468-5F64-47C7-A085-99796D5A3E51}">
      <dgm:prSet/>
      <dgm:spPr/>
      <dgm:t>
        <a:bodyPr/>
        <a:lstStyle/>
        <a:p>
          <a:endParaRPr lang="tr-TR"/>
        </a:p>
      </dgm:t>
    </dgm:pt>
    <dgm:pt modelId="{ED057EF8-9C37-4C4D-ADEA-717BDE3FBEC2}">
      <dgm:prSet custT="1"/>
      <dgm:spPr>
        <a:solidFill>
          <a:srgbClr val="D6DCE5"/>
        </a:solidFill>
      </dgm:spPr>
      <dgm:t>
        <a:bodyPr/>
        <a:lstStyle/>
        <a:p>
          <a:r>
            <a:rPr lang="tr-TR" sz="1100" dirty="0" smtClean="0">
              <a:solidFill>
                <a:schemeClr val="tx1"/>
              </a:solidFill>
              <a:latin typeface="Cambria" panose="02040503050406030204" pitchFamily="18" charset="0"/>
              <a:ea typeface="Cambria" panose="02040503050406030204" pitchFamily="18" charset="0"/>
            </a:rPr>
            <a:t>Fotoğraf, Radyasyon Ölçüm, Teknik Destek, Branda Örtme vb.</a:t>
          </a:r>
          <a:endParaRPr lang="tr-TR" sz="1100" dirty="0">
            <a:solidFill>
              <a:schemeClr val="tx1"/>
            </a:solidFill>
            <a:latin typeface="Cambria" panose="02040503050406030204" pitchFamily="18" charset="0"/>
            <a:ea typeface="Cambria" panose="02040503050406030204" pitchFamily="18" charset="0"/>
          </a:endParaRPr>
        </a:p>
      </dgm:t>
    </dgm:pt>
    <dgm:pt modelId="{E74A9C94-C8AE-4594-9D79-090420171F5C}" type="parTrans" cxnId="{61FC349E-1E9E-4B9A-A1C8-E53576692248}">
      <dgm:prSet/>
      <dgm:spPr/>
      <dgm:t>
        <a:bodyPr/>
        <a:lstStyle/>
        <a:p>
          <a:endParaRPr lang="tr-TR"/>
        </a:p>
      </dgm:t>
    </dgm:pt>
    <dgm:pt modelId="{13F79FC5-BF3A-4AF5-B1CC-8D0925889C0E}" type="sibTrans" cxnId="{61FC349E-1E9E-4B9A-A1C8-E53576692248}">
      <dgm:prSet/>
      <dgm:spPr/>
      <dgm:t>
        <a:bodyPr/>
        <a:lstStyle/>
        <a:p>
          <a:endParaRPr lang="tr-TR"/>
        </a:p>
      </dgm:t>
    </dgm:pt>
    <dgm:pt modelId="{B817213E-1961-46CE-99C8-CCA43A410995}">
      <dgm:prSet custT="1"/>
      <dgm:spPr/>
      <dgm:t>
        <a:bodyPr/>
        <a:lstStyle/>
        <a:p>
          <a:r>
            <a:rPr lang="tr-TR" sz="1200" smtClean="0">
              <a:latin typeface="Cambria" panose="02040503050406030204" pitchFamily="18" charset="0"/>
              <a:ea typeface="Cambria" panose="02040503050406030204" pitchFamily="18" charset="0"/>
            </a:rPr>
            <a:t>Yük Shifting</a:t>
          </a:r>
          <a:endParaRPr lang="tr-TR" sz="1200" dirty="0">
            <a:latin typeface="Cambria" panose="02040503050406030204" pitchFamily="18" charset="0"/>
            <a:ea typeface="Cambria" panose="02040503050406030204" pitchFamily="18" charset="0"/>
          </a:endParaRPr>
        </a:p>
      </dgm:t>
    </dgm:pt>
    <dgm:pt modelId="{3A4224B4-8C3D-478D-9934-0618A7042BAC}" type="parTrans" cxnId="{6DE9ABAF-9382-4C03-9ED9-142284110D8A}">
      <dgm:prSet/>
      <dgm:spPr/>
      <dgm:t>
        <a:bodyPr/>
        <a:lstStyle/>
        <a:p>
          <a:endParaRPr lang="tr-TR"/>
        </a:p>
      </dgm:t>
    </dgm:pt>
    <dgm:pt modelId="{E9FF2FB0-B6EC-4E70-9C5C-700779E37C91}" type="sibTrans" cxnId="{6DE9ABAF-9382-4C03-9ED9-142284110D8A}">
      <dgm:prSet/>
      <dgm:spPr/>
      <dgm:t>
        <a:bodyPr/>
        <a:lstStyle/>
        <a:p>
          <a:endParaRPr lang="tr-TR"/>
        </a:p>
      </dgm:t>
    </dgm:pt>
    <dgm:pt modelId="{E0883FAD-8FF1-4B6F-AC5A-45C0A3007E03}">
      <dgm:prSet custT="1"/>
      <dgm:spPr/>
      <dgm:t>
        <a:bodyPr/>
        <a:lstStyle/>
        <a:p>
          <a:r>
            <a:rPr lang="tr-TR" sz="1200" dirty="0" smtClean="0">
              <a:latin typeface="Cambria" panose="02040503050406030204" pitchFamily="18" charset="0"/>
              <a:ea typeface="Cambria" panose="02040503050406030204" pitchFamily="18" charset="0"/>
            </a:rPr>
            <a:t>Limbo</a:t>
          </a:r>
          <a:endParaRPr lang="tr-TR" sz="1200" dirty="0">
            <a:latin typeface="Cambria" panose="02040503050406030204" pitchFamily="18" charset="0"/>
            <a:ea typeface="Cambria" panose="02040503050406030204" pitchFamily="18" charset="0"/>
          </a:endParaRPr>
        </a:p>
      </dgm:t>
    </dgm:pt>
    <dgm:pt modelId="{164B0DA4-0CE4-49F9-A34F-000341407288}" type="parTrans" cxnId="{8F96CE3D-DD98-4598-8551-1FA38310F42F}">
      <dgm:prSet/>
      <dgm:spPr/>
      <dgm:t>
        <a:bodyPr/>
        <a:lstStyle/>
        <a:p>
          <a:endParaRPr lang="tr-TR"/>
        </a:p>
      </dgm:t>
    </dgm:pt>
    <dgm:pt modelId="{83CAE014-BC0C-47CF-94D6-60675613FEDF}" type="sibTrans" cxnId="{8F96CE3D-DD98-4598-8551-1FA38310F42F}">
      <dgm:prSet/>
      <dgm:spPr/>
      <dgm:t>
        <a:bodyPr/>
        <a:lstStyle/>
        <a:p>
          <a:endParaRPr lang="tr-TR"/>
        </a:p>
      </dgm:t>
    </dgm:pt>
    <dgm:pt modelId="{B2EBAD77-17F3-4AA2-97CC-61D36D1FB9FD}">
      <dgm:prSet custT="1"/>
      <dgm:spPr/>
      <dgm:t>
        <a:bodyPr/>
        <a:lstStyle/>
        <a:p>
          <a:r>
            <a:rPr lang="tr-TR" sz="1200" dirty="0" smtClean="0">
              <a:latin typeface="Cambria" panose="02040503050406030204" pitchFamily="18" charset="0"/>
              <a:ea typeface="Cambria" panose="02040503050406030204" pitchFamily="18" charset="0"/>
            </a:rPr>
            <a:t>Ambar Kapağı Açma-Kapama</a:t>
          </a:r>
          <a:endParaRPr lang="tr-TR" sz="1200" dirty="0">
            <a:latin typeface="Cambria" panose="02040503050406030204" pitchFamily="18" charset="0"/>
            <a:ea typeface="Cambria" panose="02040503050406030204" pitchFamily="18" charset="0"/>
          </a:endParaRPr>
        </a:p>
      </dgm:t>
    </dgm:pt>
    <dgm:pt modelId="{3128E352-3C25-4907-B766-92AD74EDE2AF}" type="parTrans" cxnId="{6A30C2A2-B927-496A-885D-312A07BE857F}">
      <dgm:prSet/>
      <dgm:spPr/>
      <dgm:t>
        <a:bodyPr/>
        <a:lstStyle/>
        <a:p>
          <a:endParaRPr lang="tr-TR"/>
        </a:p>
      </dgm:t>
    </dgm:pt>
    <dgm:pt modelId="{6515257F-9A70-4782-9BD8-048E02B99076}" type="sibTrans" cxnId="{6A30C2A2-B927-496A-885D-312A07BE857F}">
      <dgm:prSet/>
      <dgm:spPr/>
      <dgm:t>
        <a:bodyPr/>
        <a:lstStyle/>
        <a:p>
          <a:endParaRPr lang="tr-TR"/>
        </a:p>
      </dgm:t>
    </dgm:pt>
    <dgm:pt modelId="{69CACBC7-4776-475F-91D8-04DEA5DE40BA}">
      <dgm:prSet custT="1"/>
      <dgm:spPr/>
      <dgm:t>
        <a:bodyPr/>
        <a:lstStyle/>
        <a:p>
          <a:r>
            <a:rPr lang="tr-TR" sz="1200" dirty="0" smtClean="0">
              <a:latin typeface="Cambria" panose="02040503050406030204" pitchFamily="18" charset="0"/>
              <a:ea typeface="Cambria" panose="02040503050406030204" pitchFamily="18" charset="0"/>
            </a:rPr>
            <a:t>Konteyner İstif Sağlamlaştırma-Çözme (</a:t>
          </a:r>
          <a:r>
            <a:rPr lang="tr-TR" sz="1200" dirty="0" err="1" smtClean="0">
              <a:latin typeface="Cambria" panose="02040503050406030204" pitchFamily="18" charset="0"/>
              <a:ea typeface="Cambria" panose="02040503050406030204" pitchFamily="18" charset="0"/>
            </a:rPr>
            <a:t>Twistlock</a:t>
          </a:r>
          <a:r>
            <a:rPr lang="tr-TR" sz="1200" dirty="0" smtClean="0">
              <a:latin typeface="Cambria" panose="02040503050406030204" pitchFamily="18" charset="0"/>
              <a:ea typeface="Cambria" panose="02040503050406030204" pitchFamily="18" charset="0"/>
            </a:rPr>
            <a:t>)</a:t>
          </a:r>
          <a:endParaRPr lang="tr-TR" sz="1200" dirty="0">
            <a:latin typeface="Cambria" panose="02040503050406030204" pitchFamily="18" charset="0"/>
            <a:ea typeface="Cambria" panose="02040503050406030204" pitchFamily="18" charset="0"/>
          </a:endParaRPr>
        </a:p>
      </dgm:t>
    </dgm:pt>
    <dgm:pt modelId="{141894D0-77A2-497A-A2C3-2A75485682A5}" type="parTrans" cxnId="{413C570B-4689-453F-AC49-A3AE70D3A313}">
      <dgm:prSet/>
      <dgm:spPr/>
      <dgm:t>
        <a:bodyPr/>
        <a:lstStyle/>
        <a:p>
          <a:endParaRPr lang="tr-TR"/>
        </a:p>
      </dgm:t>
    </dgm:pt>
    <dgm:pt modelId="{6E67DAF0-FA53-4D24-936C-7AC065A97232}" type="sibTrans" cxnId="{413C570B-4689-453F-AC49-A3AE70D3A313}">
      <dgm:prSet/>
      <dgm:spPr/>
      <dgm:t>
        <a:bodyPr/>
        <a:lstStyle/>
        <a:p>
          <a:endParaRPr lang="tr-TR"/>
        </a:p>
      </dgm:t>
    </dgm:pt>
    <dgm:pt modelId="{2ABED9F8-3316-45CC-809E-579B59242DEC}">
      <dgm:prSet custT="1"/>
      <dgm:spPr/>
      <dgm:t>
        <a:bodyPr/>
        <a:lstStyle/>
        <a:p>
          <a:r>
            <a:rPr lang="tr-TR" sz="1200" dirty="0" smtClean="0">
              <a:latin typeface="Cambria" panose="02040503050406030204" pitchFamily="18" charset="0"/>
              <a:ea typeface="Cambria" panose="02040503050406030204" pitchFamily="18" charset="0"/>
            </a:rPr>
            <a:t>Tartım (SOLAS)</a:t>
          </a:r>
          <a:endParaRPr lang="tr-TR" sz="1200" dirty="0">
            <a:latin typeface="Cambria" panose="02040503050406030204" pitchFamily="18" charset="0"/>
            <a:ea typeface="Cambria" panose="02040503050406030204" pitchFamily="18" charset="0"/>
          </a:endParaRPr>
        </a:p>
      </dgm:t>
    </dgm:pt>
    <dgm:pt modelId="{29B545A6-1E8F-4B35-97CA-1663FFA92C65}" type="parTrans" cxnId="{1ACB1C83-12BF-427F-A057-F4B00F3B78B9}">
      <dgm:prSet/>
      <dgm:spPr/>
      <dgm:t>
        <a:bodyPr/>
        <a:lstStyle/>
        <a:p>
          <a:endParaRPr lang="tr-TR"/>
        </a:p>
      </dgm:t>
    </dgm:pt>
    <dgm:pt modelId="{5173B6C4-9E28-47AE-8FF4-8DEFD2DE30BE}" type="sibTrans" cxnId="{1ACB1C83-12BF-427F-A057-F4B00F3B78B9}">
      <dgm:prSet/>
      <dgm:spPr/>
      <dgm:t>
        <a:bodyPr/>
        <a:lstStyle/>
        <a:p>
          <a:endParaRPr lang="tr-TR"/>
        </a:p>
      </dgm:t>
    </dgm:pt>
    <dgm:pt modelId="{2D1942F8-26DB-48F3-B8EB-3B875BCAAE19}">
      <dgm:prSet custT="1"/>
      <dgm:spPr/>
      <dgm:t>
        <a:bodyPr/>
        <a:lstStyle/>
        <a:p>
          <a:r>
            <a:rPr lang="tr-TR" sz="1200" dirty="0" smtClean="0">
              <a:solidFill>
                <a:schemeClr val="tx1"/>
              </a:solidFill>
              <a:latin typeface="Cambria" panose="02040503050406030204" pitchFamily="18" charset="0"/>
              <a:ea typeface="Cambria" panose="02040503050406030204" pitchFamily="18" charset="0"/>
            </a:rPr>
            <a:t>Fener Resmi</a:t>
          </a:r>
          <a:endParaRPr lang="tr-TR" sz="1200" dirty="0">
            <a:solidFill>
              <a:schemeClr val="tx1"/>
            </a:solidFill>
            <a:latin typeface="Cambria" panose="02040503050406030204" pitchFamily="18" charset="0"/>
            <a:ea typeface="Cambria" panose="02040503050406030204" pitchFamily="18" charset="0"/>
          </a:endParaRPr>
        </a:p>
      </dgm:t>
    </dgm:pt>
    <dgm:pt modelId="{8A7E5A58-56D0-4282-93D3-356F21A796DC}" type="parTrans" cxnId="{8D904B65-7C2A-44FB-BFC2-2AE7D54D46C9}">
      <dgm:prSet/>
      <dgm:spPr/>
      <dgm:t>
        <a:bodyPr/>
        <a:lstStyle/>
        <a:p>
          <a:endParaRPr lang="tr-TR"/>
        </a:p>
      </dgm:t>
    </dgm:pt>
    <dgm:pt modelId="{88461345-6811-4331-AB24-921A67C64757}" type="sibTrans" cxnId="{8D904B65-7C2A-44FB-BFC2-2AE7D54D46C9}">
      <dgm:prSet/>
      <dgm:spPr/>
      <dgm:t>
        <a:bodyPr/>
        <a:lstStyle/>
        <a:p>
          <a:endParaRPr lang="tr-TR"/>
        </a:p>
      </dgm:t>
    </dgm:pt>
    <dgm:pt modelId="{D75A7EE0-0B68-4D27-8AA7-1F07BADC2CF5}">
      <dgm:prSet custT="1"/>
      <dgm:spPr/>
      <dgm:t>
        <a:bodyPr/>
        <a:lstStyle/>
        <a:p>
          <a:r>
            <a:rPr lang="tr-TR" sz="1200" dirty="0" smtClean="0">
              <a:solidFill>
                <a:schemeClr val="tx1"/>
              </a:solidFill>
              <a:latin typeface="Cambria" panose="02040503050406030204" pitchFamily="18" charset="0"/>
              <a:ea typeface="Cambria" panose="02040503050406030204" pitchFamily="18" charset="0"/>
            </a:rPr>
            <a:t>Liman Rüsumu</a:t>
          </a:r>
          <a:endParaRPr lang="tr-TR" sz="1200" dirty="0">
            <a:solidFill>
              <a:schemeClr val="tx1"/>
            </a:solidFill>
            <a:latin typeface="Cambria" panose="02040503050406030204" pitchFamily="18" charset="0"/>
            <a:ea typeface="Cambria" panose="02040503050406030204" pitchFamily="18" charset="0"/>
          </a:endParaRPr>
        </a:p>
      </dgm:t>
    </dgm:pt>
    <dgm:pt modelId="{01F5529B-89D1-4BDD-983C-E3A8AF714D92}" type="parTrans" cxnId="{951AE016-82F9-438E-B175-2DD93112CB30}">
      <dgm:prSet/>
      <dgm:spPr/>
      <dgm:t>
        <a:bodyPr/>
        <a:lstStyle/>
        <a:p>
          <a:endParaRPr lang="tr-TR"/>
        </a:p>
      </dgm:t>
    </dgm:pt>
    <dgm:pt modelId="{2B514D9C-182B-432D-9A3B-6326EF369C77}" type="sibTrans" cxnId="{951AE016-82F9-438E-B175-2DD93112CB30}">
      <dgm:prSet/>
      <dgm:spPr/>
      <dgm:t>
        <a:bodyPr/>
        <a:lstStyle/>
        <a:p>
          <a:endParaRPr lang="tr-TR"/>
        </a:p>
      </dgm:t>
    </dgm:pt>
    <dgm:pt modelId="{99CC7368-7E45-4A41-B14D-D42B9F3B82F4}">
      <dgm:prSet custT="1"/>
      <dgm:spPr/>
      <dgm:t>
        <a:bodyPr/>
        <a:lstStyle/>
        <a:p>
          <a:r>
            <a:rPr lang="tr-TR" sz="1200" dirty="0" smtClean="0">
              <a:solidFill>
                <a:schemeClr val="tx1"/>
              </a:solidFill>
              <a:latin typeface="Cambria" panose="02040503050406030204" pitchFamily="18" charset="0"/>
              <a:ea typeface="Cambria" panose="02040503050406030204" pitchFamily="18" charset="0"/>
            </a:rPr>
            <a:t>Gemi Sağlık Rüsumu</a:t>
          </a:r>
          <a:endParaRPr lang="tr-TR" sz="1200" dirty="0">
            <a:solidFill>
              <a:schemeClr val="tx1"/>
            </a:solidFill>
            <a:latin typeface="Cambria" panose="02040503050406030204" pitchFamily="18" charset="0"/>
            <a:ea typeface="Cambria" panose="02040503050406030204" pitchFamily="18" charset="0"/>
          </a:endParaRPr>
        </a:p>
      </dgm:t>
    </dgm:pt>
    <dgm:pt modelId="{E06671F4-D579-4C8B-9BA7-24D82880226C}" type="parTrans" cxnId="{D2C83475-E199-40A2-8195-3226ACB94D33}">
      <dgm:prSet/>
      <dgm:spPr/>
      <dgm:t>
        <a:bodyPr/>
        <a:lstStyle/>
        <a:p>
          <a:endParaRPr lang="tr-TR"/>
        </a:p>
      </dgm:t>
    </dgm:pt>
    <dgm:pt modelId="{69608BA3-96C6-4397-AD1B-FF76F5E15764}" type="sibTrans" cxnId="{D2C83475-E199-40A2-8195-3226ACB94D33}">
      <dgm:prSet/>
      <dgm:spPr/>
      <dgm:t>
        <a:bodyPr/>
        <a:lstStyle/>
        <a:p>
          <a:endParaRPr lang="tr-TR"/>
        </a:p>
      </dgm:t>
    </dgm:pt>
    <dgm:pt modelId="{064C76EF-5E38-4833-A339-C66E4F31A53B}">
      <dgm:prSet custT="1"/>
      <dgm:spPr/>
      <dgm:t>
        <a:bodyPr/>
        <a:lstStyle/>
        <a:p>
          <a:r>
            <a:rPr lang="tr-TR" sz="1200" dirty="0" smtClean="0">
              <a:solidFill>
                <a:schemeClr val="tx1"/>
              </a:solidFill>
              <a:latin typeface="Cambria" panose="02040503050406030204" pitchFamily="18" charset="0"/>
              <a:ea typeface="Cambria" panose="02040503050406030204" pitchFamily="18" charset="0"/>
            </a:rPr>
            <a:t>DTO Gemi Harcı</a:t>
          </a:r>
          <a:endParaRPr lang="tr-TR" sz="1200" dirty="0">
            <a:solidFill>
              <a:schemeClr val="tx1"/>
            </a:solidFill>
            <a:latin typeface="Cambria" panose="02040503050406030204" pitchFamily="18" charset="0"/>
            <a:ea typeface="Cambria" panose="02040503050406030204" pitchFamily="18" charset="0"/>
          </a:endParaRPr>
        </a:p>
      </dgm:t>
    </dgm:pt>
    <dgm:pt modelId="{A8B09D6C-A3C9-4F9A-BBD2-87B140198BC2}" type="parTrans" cxnId="{6DCB702F-5574-4DD8-AD14-42F3A51951B1}">
      <dgm:prSet/>
      <dgm:spPr/>
      <dgm:t>
        <a:bodyPr/>
        <a:lstStyle/>
        <a:p>
          <a:endParaRPr lang="tr-TR"/>
        </a:p>
      </dgm:t>
    </dgm:pt>
    <dgm:pt modelId="{FDD416E1-0E43-42EF-A278-B1D9ECA312EC}" type="sibTrans" cxnId="{6DCB702F-5574-4DD8-AD14-42F3A51951B1}">
      <dgm:prSet/>
      <dgm:spPr/>
      <dgm:t>
        <a:bodyPr/>
        <a:lstStyle/>
        <a:p>
          <a:endParaRPr lang="tr-TR"/>
        </a:p>
      </dgm:t>
    </dgm:pt>
    <dgm:pt modelId="{44BF212D-162E-4E33-8EB8-392C7488B6F1}">
      <dgm:prSet custT="1"/>
      <dgm:spPr/>
      <dgm:t>
        <a:bodyPr/>
        <a:lstStyle/>
        <a:p>
          <a:r>
            <a:rPr lang="tr-TR" sz="1200" dirty="0" smtClean="0">
              <a:solidFill>
                <a:schemeClr val="tx1"/>
              </a:solidFill>
              <a:latin typeface="Cambria" panose="02040503050406030204" pitchFamily="18" charset="0"/>
              <a:ea typeface="Cambria" panose="02040503050406030204" pitchFamily="18" charset="0"/>
            </a:rPr>
            <a:t>DTO Navlun Harcı</a:t>
          </a:r>
          <a:endParaRPr lang="tr-TR" sz="1200" dirty="0">
            <a:solidFill>
              <a:schemeClr val="tx1"/>
            </a:solidFill>
            <a:latin typeface="Cambria" panose="02040503050406030204" pitchFamily="18" charset="0"/>
            <a:ea typeface="Cambria" panose="02040503050406030204" pitchFamily="18" charset="0"/>
          </a:endParaRPr>
        </a:p>
      </dgm:t>
    </dgm:pt>
    <dgm:pt modelId="{BB1C0A40-9AAA-47DA-97E0-37902E38324A}" type="parTrans" cxnId="{E90847E9-006D-4BFE-AA64-0E6B991E1644}">
      <dgm:prSet/>
      <dgm:spPr/>
      <dgm:t>
        <a:bodyPr/>
        <a:lstStyle/>
        <a:p>
          <a:endParaRPr lang="tr-TR"/>
        </a:p>
      </dgm:t>
    </dgm:pt>
    <dgm:pt modelId="{B2B47A53-C868-4B7C-842D-B3AFAAF088E5}" type="sibTrans" cxnId="{E90847E9-006D-4BFE-AA64-0E6B991E1644}">
      <dgm:prSet/>
      <dgm:spPr/>
      <dgm:t>
        <a:bodyPr/>
        <a:lstStyle/>
        <a:p>
          <a:endParaRPr lang="tr-TR"/>
        </a:p>
      </dgm:t>
    </dgm:pt>
    <dgm:pt modelId="{2D6D6EC0-8E74-43A7-BE49-9CCBDACFDA75}" type="pres">
      <dgm:prSet presAssocID="{5E0330FC-AE00-47B4-83C0-2D92FC617304}" presName="Name0" presStyleCnt="0">
        <dgm:presLayoutVars>
          <dgm:dir/>
          <dgm:animLvl val="lvl"/>
          <dgm:resizeHandles val="exact"/>
        </dgm:presLayoutVars>
      </dgm:prSet>
      <dgm:spPr/>
      <dgm:t>
        <a:bodyPr/>
        <a:lstStyle/>
        <a:p>
          <a:endParaRPr lang="tr-TR"/>
        </a:p>
      </dgm:t>
    </dgm:pt>
    <dgm:pt modelId="{FCAD4610-347E-4FC6-9B24-CD2932D686E3}" type="pres">
      <dgm:prSet presAssocID="{55ED207B-4B8B-42E6-B05B-9608B6997E3A}" presName="composite" presStyleCnt="0"/>
      <dgm:spPr/>
    </dgm:pt>
    <dgm:pt modelId="{1182205B-B3E3-42A3-961D-631C0948E41A}" type="pres">
      <dgm:prSet presAssocID="{55ED207B-4B8B-42E6-B05B-9608B6997E3A}" presName="parTx" presStyleLbl="alignNode1" presStyleIdx="0" presStyleCnt="5">
        <dgm:presLayoutVars>
          <dgm:chMax val="0"/>
          <dgm:chPref val="0"/>
          <dgm:bulletEnabled val="1"/>
        </dgm:presLayoutVars>
      </dgm:prSet>
      <dgm:spPr/>
      <dgm:t>
        <a:bodyPr/>
        <a:lstStyle/>
        <a:p>
          <a:endParaRPr lang="tr-TR"/>
        </a:p>
      </dgm:t>
    </dgm:pt>
    <dgm:pt modelId="{14E426DD-232C-4074-9522-703C1F830AEA}" type="pres">
      <dgm:prSet presAssocID="{55ED207B-4B8B-42E6-B05B-9608B6997E3A}" presName="desTx" presStyleLbl="alignAccFollowNode1" presStyleIdx="0" presStyleCnt="5">
        <dgm:presLayoutVars>
          <dgm:bulletEnabled val="1"/>
        </dgm:presLayoutVars>
      </dgm:prSet>
      <dgm:spPr/>
      <dgm:t>
        <a:bodyPr/>
        <a:lstStyle/>
        <a:p>
          <a:endParaRPr lang="tr-TR"/>
        </a:p>
      </dgm:t>
    </dgm:pt>
    <dgm:pt modelId="{DCF3C4E7-3EDC-4F36-A603-0DCDF098BCA8}" type="pres">
      <dgm:prSet presAssocID="{DCFF4A6D-0D37-4E22-925A-379C6F80D198}" presName="space" presStyleCnt="0"/>
      <dgm:spPr/>
    </dgm:pt>
    <dgm:pt modelId="{C7892F26-35C7-49E3-90B7-166417CA67F0}" type="pres">
      <dgm:prSet presAssocID="{7915F045-39E1-4A6A-86DE-936D95724085}" presName="composite" presStyleCnt="0"/>
      <dgm:spPr/>
    </dgm:pt>
    <dgm:pt modelId="{73CD44E7-19A9-4B06-920E-28332EA30248}" type="pres">
      <dgm:prSet presAssocID="{7915F045-39E1-4A6A-86DE-936D95724085}" presName="parTx" presStyleLbl="alignNode1" presStyleIdx="1" presStyleCnt="5">
        <dgm:presLayoutVars>
          <dgm:chMax val="0"/>
          <dgm:chPref val="0"/>
          <dgm:bulletEnabled val="1"/>
        </dgm:presLayoutVars>
      </dgm:prSet>
      <dgm:spPr/>
      <dgm:t>
        <a:bodyPr/>
        <a:lstStyle/>
        <a:p>
          <a:endParaRPr lang="tr-TR"/>
        </a:p>
      </dgm:t>
    </dgm:pt>
    <dgm:pt modelId="{7293E93E-4AA8-478F-99EF-C2237E002CA9}" type="pres">
      <dgm:prSet presAssocID="{7915F045-39E1-4A6A-86DE-936D95724085}" presName="desTx" presStyleLbl="alignAccFollowNode1" presStyleIdx="1" presStyleCnt="5">
        <dgm:presLayoutVars>
          <dgm:bulletEnabled val="1"/>
        </dgm:presLayoutVars>
      </dgm:prSet>
      <dgm:spPr/>
      <dgm:t>
        <a:bodyPr/>
        <a:lstStyle/>
        <a:p>
          <a:endParaRPr lang="tr-TR"/>
        </a:p>
      </dgm:t>
    </dgm:pt>
    <dgm:pt modelId="{D4C78557-CBFF-4DA2-8EC9-D21BB6F4D5D5}" type="pres">
      <dgm:prSet presAssocID="{DA2E6042-1A28-4F87-ACF4-CE6742A29FDE}" presName="space" presStyleCnt="0"/>
      <dgm:spPr/>
    </dgm:pt>
    <dgm:pt modelId="{BA7FADE8-92EB-46D2-8CA3-FA19F7FDB68B}" type="pres">
      <dgm:prSet presAssocID="{8FBD4DEE-B8CF-4CB9-A7B1-48780B99CB15}" presName="composite" presStyleCnt="0"/>
      <dgm:spPr/>
    </dgm:pt>
    <dgm:pt modelId="{6CEBEC91-7DBE-4299-B148-0E30DA85FFFD}" type="pres">
      <dgm:prSet presAssocID="{8FBD4DEE-B8CF-4CB9-A7B1-48780B99CB15}" presName="parTx" presStyleLbl="alignNode1" presStyleIdx="2" presStyleCnt="5">
        <dgm:presLayoutVars>
          <dgm:chMax val="0"/>
          <dgm:chPref val="0"/>
          <dgm:bulletEnabled val="1"/>
        </dgm:presLayoutVars>
      </dgm:prSet>
      <dgm:spPr/>
      <dgm:t>
        <a:bodyPr/>
        <a:lstStyle/>
        <a:p>
          <a:endParaRPr lang="tr-TR"/>
        </a:p>
      </dgm:t>
    </dgm:pt>
    <dgm:pt modelId="{AF13B82D-3BCE-485B-978B-5B438830972B}" type="pres">
      <dgm:prSet presAssocID="{8FBD4DEE-B8CF-4CB9-A7B1-48780B99CB15}" presName="desTx" presStyleLbl="alignAccFollowNode1" presStyleIdx="2" presStyleCnt="5">
        <dgm:presLayoutVars>
          <dgm:bulletEnabled val="1"/>
        </dgm:presLayoutVars>
      </dgm:prSet>
      <dgm:spPr/>
      <dgm:t>
        <a:bodyPr/>
        <a:lstStyle/>
        <a:p>
          <a:endParaRPr lang="tr-TR"/>
        </a:p>
      </dgm:t>
    </dgm:pt>
    <dgm:pt modelId="{85557E3F-CE4F-40B0-887D-66711EAD2656}" type="pres">
      <dgm:prSet presAssocID="{6D5E9C32-2656-4CF2-ACDE-CD9DF4CA2510}" presName="space" presStyleCnt="0"/>
      <dgm:spPr/>
    </dgm:pt>
    <dgm:pt modelId="{B6C9499F-66C1-4FBC-BF88-1F32229BDF77}" type="pres">
      <dgm:prSet presAssocID="{52346AD4-9FF0-44AE-95B5-7F66AE66661E}" presName="composite" presStyleCnt="0"/>
      <dgm:spPr/>
    </dgm:pt>
    <dgm:pt modelId="{2655BC3D-1404-49A3-8C74-021F9AD93D4E}" type="pres">
      <dgm:prSet presAssocID="{52346AD4-9FF0-44AE-95B5-7F66AE66661E}" presName="parTx" presStyleLbl="alignNode1" presStyleIdx="3" presStyleCnt="5">
        <dgm:presLayoutVars>
          <dgm:chMax val="0"/>
          <dgm:chPref val="0"/>
          <dgm:bulletEnabled val="1"/>
        </dgm:presLayoutVars>
      </dgm:prSet>
      <dgm:spPr/>
      <dgm:t>
        <a:bodyPr/>
        <a:lstStyle/>
        <a:p>
          <a:endParaRPr lang="tr-TR"/>
        </a:p>
      </dgm:t>
    </dgm:pt>
    <dgm:pt modelId="{DB73F2A1-005C-4587-A11E-7BF99F3D3ABD}" type="pres">
      <dgm:prSet presAssocID="{52346AD4-9FF0-44AE-95B5-7F66AE66661E}" presName="desTx" presStyleLbl="alignAccFollowNode1" presStyleIdx="3" presStyleCnt="5">
        <dgm:presLayoutVars>
          <dgm:bulletEnabled val="1"/>
        </dgm:presLayoutVars>
      </dgm:prSet>
      <dgm:spPr/>
      <dgm:t>
        <a:bodyPr/>
        <a:lstStyle/>
        <a:p>
          <a:endParaRPr lang="tr-TR"/>
        </a:p>
      </dgm:t>
    </dgm:pt>
    <dgm:pt modelId="{C41196DD-7235-49B3-9613-C3D6BD979FF4}" type="pres">
      <dgm:prSet presAssocID="{D2031BB6-4BF4-45FB-A930-35FF88B12CA0}" presName="space" presStyleCnt="0"/>
      <dgm:spPr/>
    </dgm:pt>
    <dgm:pt modelId="{0BE3B966-229C-4412-BEF3-851124D32391}" type="pres">
      <dgm:prSet presAssocID="{CD51CA7E-91FD-4641-A402-F687CD4A946D}" presName="composite" presStyleCnt="0"/>
      <dgm:spPr/>
    </dgm:pt>
    <dgm:pt modelId="{5A9EFCE8-B095-4426-B709-D5C2F8C78101}" type="pres">
      <dgm:prSet presAssocID="{CD51CA7E-91FD-4641-A402-F687CD4A946D}" presName="parTx" presStyleLbl="alignNode1" presStyleIdx="4" presStyleCnt="5">
        <dgm:presLayoutVars>
          <dgm:chMax val="0"/>
          <dgm:chPref val="0"/>
          <dgm:bulletEnabled val="1"/>
        </dgm:presLayoutVars>
      </dgm:prSet>
      <dgm:spPr/>
      <dgm:t>
        <a:bodyPr/>
        <a:lstStyle/>
        <a:p>
          <a:endParaRPr lang="tr-TR"/>
        </a:p>
      </dgm:t>
    </dgm:pt>
    <dgm:pt modelId="{8D48320E-C0F5-4485-B6D6-C2A43022BA4E}" type="pres">
      <dgm:prSet presAssocID="{CD51CA7E-91FD-4641-A402-F687CD4A946D}" presName="desTx" presStyleLbl="alignAccFollowNode1" presStyleIdx="4" presStyleCnt="5">
        <dgm:presLayoutVars>
          <dgm:bulletEnabled val="1"/>
        </dgm:presLayoutVars>
      </dgm:prSet>
      <dgm:spPr/>
      <dgm:t>
        <a:bodyPr/>
        <a:lstStyle/>
        <a:p>
          <a:endParaRPr lang="tr-TR"/>
        </a:p>
      </dgm:t>
    </dgm:pt>
  </dgm:ptLst>
  <dgm:cxnLst>
    <dgm:cxn modelId="{7DCEE5B4-D628-43F3-9FA2-EF8F1DBEFA56}" type="presOf" srcId="{52346AD4-9FF0-44AE-95B5-7F66AE66661E}" destId="{2655BC3D-1404-49A3-8C74-021F9AD93D4E}" srcOrd="0" destOrd="0" presId="urn:microsoft.com/office/officeart/2005/8/layout/hList1"/>
    <dgm:cxn modelId="{9F92742C-FFA8-4883-BE55-BFCAF6C2E2B6}" srcId="{55ED207B-4B8B-42E6-B05B-9608B6997E3A}" destId="{54D746FD-DED3-4B14-A567-00B0F349CCCD}" srcOrd="7" destOrd="0" parTransId="{2295C389-BF2A-4A42-8328-972FA8D6D1F0}" sibTransId="{D1540908-AEE1-4919-AC4D-9C22A198BA24}"/>
    <dgm:cxn modelId="{21D3F3CC-4E64-4AF3-ACD9-296AC7193A2B}" type="presOf" srcId="{BADCE25E-149A-4FD7-9328-B4ADE8DD607A}" destId="{DB73F2A1-005C-4587-A11E-7BF99F3D3ABD}" srcOrd="0" destOrd="7" presId="urn:microsoft.com/office/officeart/2005/8/layout/hList1"/>
    <dgm:cxn modelId="{A3DB1450-7A81-49B2-A465-DF1B59678B9F}" type="presOf" srcId="{B2EBAD77-17F3-4AA2-97CC-61D36D1FB9FD}" destId="{7293E93E-4AA8-478F-99EF-C2237E002CA9}" srcOrd="0" destOrd="3" presId="urn:microsoft.com/office/officeart/2005/8/layout/hList1"/>
    <dgm:cxn modelId="{6A30C2A2-B927-496A-885D-312A07BE857F}" srcId="{7915F045-39E1-4A6A-86DE-936D95724085}" destId="{B2EBAD77-17F3-4AA2-97CC-61D36D1FB9FD}" srcOrd="3" destOrd="0" parTransId="{3128E352-3C25-4907-B766-92AD74EDE2AF}" sibTransId="{6515257F-9A70-4782-9BD8-048E02B99076}"/>
    <dgm:cxn modelId="{7BF9584A-5896-48E9-9863-598C623F7B44}" srcId="{52346AD4-9FF0-44AE-95B5-7F66AE66661E}" destId="{667C723F-0029-43AF-A82B-641C0109189F}" srcOrd="4" destOrd="0" parTransId="{2BBFEDA4-66E4-496E-A895-5D1C39061418}" sibTransId="{78E5E14F-3E01-4A3E-99A5-30B05E8C56A8}"/>
    <dgm:cxn modelId="{B34B727F-9BA2-430A-B79C-C4EF882C8317}" srcId="{52346AD4-9FF0-44AE-95B5-7F66AE66661E}" destId="{52A9071D-79EA-40D7-8FBC-0F5E24007B58}" srcOrd="10" destOrd="0" parTransId="{2B93E6EC-2331-4B13-B14F-9A9E757A6694}" sibTransId="{30300866-2259-4160-9B82-2E7E5120044D}"/>
    <dgm:cxn modelId="{ADA2650C-39FB-4505-A07E-363B3DEA9DFB}" srcId="{55ED207B-4B8B-42E6-B05B-9608B6997E3A}" destId="{730CA24C-884E-4B5A-B86A-9C8ADE166786}" srcOrd="4" destOrd="0" parTransId="{7CD6568D-67BB-488E-A425-C008D6830D36}" sibTransId="{66E1794D-8F39-4AF6-BF09-29BA0463ED26}"/>
    <dgm:cxn modelId="{28F47BFB-E2FE-4CD1-8BB9-085D3752CF66}" type="presOf" srcId="{25483E53-9A50-4998-846D-CFC78A51E7D1}" destId="{14E426DD-232C-4074-9522-703C1F830AEA}" srcOrd="0" destOrd="2" presId="urn:microsoft.com/office/officeart/2005/8/layout/hList1"/>
    <dgm:cxn modelId="{7604B890-108C-47AC-84CB-14957AAE655A}" type="presOf" srcId="{8FBD4DEE-B8CF-4CB9-A7B1-48780B99CB15}" destId="{6CEBEC91-7DBE-4299-B148-0E30DA85FFFD}" srcOrd="0" destOrd="0" presId="urn:microsoft.com/office/officeart/2005/8/layout/hList1"/>
    <dgm:cxn modelId="{E90847E9-006D-4BFE-AA64-0E6B991E1644}" srcId="{8FBD4DEE-B8CF-4CB9-A7B1-48780B99CB15}" destId="{44BF212D-162E-4E33-8EB8-392C7488B6F1}" srcOrd="5" destOrd="0" parTransId="{BB1C0A40-9AAA-47DA-97E0-37902E38324A}" sibTransId="{B2B47A53-C868-4B7C-842D-B3AFAAF088E5}"/>
    <dgm:cxn modelId="{8DDA49C8-1224-41BB-B6A8-EA00005E14F8}" srcId="{5E0330FC-AE00-47B4-83C0-2D92FC617304}" destId="{CD51CA7E-91FD-4641-A402-F687CD4A946D}" srcOrd="4" destOrd="0" parTransId="{C838AB1F-1C94-4916-921B-9D55CAA2AB1E}" sibTransId="{6494D0F6-D80F-4602-BDCE-DDD787AD3FE8}"/>
    <dgm:cxn modelId="{012C2E11-34AD-446E-A3CC-3FEFCE5107D6}" type="presOf" srcId="{69CACBC7-4776-475F-91D8-04DEA5DE40BA}" destId="{7293E93E-4AA8-478F-99EF-C2237E002CA9}" srcOrd="0" destOrd="4" presId="urn:microsoft.com/office/officeart/2005/8/layout/hList1"/>
    <dgm:cxn modelId="{D0218C03-5F0C-4698-A4C6-5D2A5E43A9DC}" type="presOf" srcId="{55ED207B-4B8B-42E6-B05B-9608B6997E3A}" destId="{1182205B-B3E3-42A3-961D-631C0948E41A}" srcOrd="0" destOrd="0" presId="urn:microsoft.com/office/officeart/2005/8/layout/hList1"/>
    <dgm:cxn modelId="{B8C268C4-4EFF-4EA3-A900-15AC9FFFBDAF}" srcId="{CD51CA7E-91FD-4641-A402-F687CD4A946D}" destId="{8866F7CF-092F-4274-8A14-CC1E21E31C2C}" srcOrd="0" destOrd="0" parTransId="{6D0A8AA3-44DC-44B1-81F7-A7C75B2EC3C8}" sibTransId="{726F6E8B-863B-4F91-B065-C256B070B0C8}"/>
    <dgm:cxn modelId="{C1890FD8-255E-43CD-9DCB-C1DC60973DCC}" srcId="{52346AD4-9FF0-44AE-95B5-7F66AE66661E}" destId="{0742C323-D703-4724-B616-DAD4D77DF100}" srcOrd="2" destOrd="0" parTransId="{8A3F04C0-B077-407C-9A78-98804459519E}" sibTransId="{4B8CB927-0A92-4483-A9B7-168372BB8D3A}"/>
    <dgm:cxn modelId="{9023B4B8-491F-4098-BFA8-AD2EDEDB656B}" srcId="{55ED207B-4B8B-42E6-B05B-9608B6997E3A}" destId="{7877CA8A-372F-447D-8BEB-83803D5E1AC6}" srcOrd="1" destOrd="0" parTransId="{516BCDA7-4CFA-431B-A6D2-5D9326B22BE7}" sibTransId="{B6B6BDA9-383E-48D5-94F6-2AFA7837406A}"/>
    <dgm:cxn modelId="{7F47C686-FF9C-48B9-8721-043DEB822020}" srcId="{5E0330FC-AE00-47B4-83C0-2D92FC617304}" destId="{8FBD4DEE-B8CF-4CB9-A7B1-48780B99CB15}" srcOrd="2" destOrd="0" parTransId="{BD9B061E-B54B-47CA-B30D-810BFE86FA4C}" sibTransId="{6D5E9C32-2656-4CF2-ACDE-CD9DF4CA2510}"/>
    <dgm:cxn modelId="{7E96544D-1728-45D8-A454-88F406D312D5}" type="presOf" srcId="{0742C323-D703-4724-B616-DAD4D77DF100}" destId="{DB73F2A1-005C-4587-A11E-7BF99F3D3ABD}" srcOrd="0" destOrd="2" presId="urn:microsoft.com/office/officeart/2005/8/layout/hList1"/>
    <dgm:cxn modelId="{06FCE35C-A5CC-4A78-B0F1-8DB6B678EAF5}" type="presOf" srcId="{44BF212D-162E-4E33-8EB8-392C7488B6F1}" destId="{AF13B82D-3BCE-485B-978B-5B438830972B}" srcOrd="0" destOrd="5" presId="urn:microsoft.com/office/officeart/2005/8/layout/hList1"/>
    <dgm:cxn modelId="{0CBACF09-9BAD-4E2C-8D22-5602D1347CFD}" srcId="{55ED207B-4B8B-42E6-B05B-9608B6997E3A}" destId="{2B3C62B9-42DF-4028-B81D-A7E4A606FC0E}" srcOrd="3" destOrd="0" parTransId="{433BE78C-A408-49B8-A2D0-4B61191A15E2}" sibTransId="{8F957A6E-0A89-487F-AA33-526FA98096F0}"/>
    <dgm:cxn modelId="{90131505-0FBC-44CB-98F5-93B1A3AAC6A8}" srcId="{52346AD4-9FF0-44AE-95B5-7F66AE66661E}" destId="{BADCE25E-149A-4FD7-9328-B4ADE8DD607A}" srcOrd="7" destOrd="0" parTransId="{8F654599-653C-4533-9BFF-12262A18ECC9}" sibTransId="{0B843C93-F512-4FA2-A3E1-39919EDAEC6A}"/>
    <dgm:cxn modelId="{6A3A4F09-D073-4B41-9F85-0D67317DE549}" type="presOf" srcId="{5E0330FC-AE00-47B4-83C0-2D92FC617304}" destId="{2D6D6EC0-8E74-43A7-BE49-9CCBDACFDA75}" srcOrd="0" destOrd="0" presId="urn:microsoft.com/office/officeart/2005/8/layout/hList1"/>
    <dgm:cxn modelId="{C05D36D1-1B2D-40D3-87BA-CCCDC17B165F}" type="presOf" srcId="{2D1942F8-26DB-48F3-B8EB-3B875BCAAE19}" destId="{AF13B82D-3BCE-485B-978B-5B438830972B}" srcOrd="0" destOrd="1" presId="urn:microsoft.com/office/officeart/2005/8/layout/hList1"/>
    <dgm:cxn modelId="{1ACB1C83-12BF-427F-A057-F4B00F3B78B9}" srcId="{7915F045-39E1-4A6A-86DE-936D95724085}" destId="{2ABED9F8-3316-45CC-809E-579B59242DEC}" srcOrd="5" destOrd="0" parTransId="{29B545A6-1E8F-4B35-97CA-1663FFA92C65}" sibTransId="{5173B6C4-9E28-47AE-8FF4-8DEFD2DE30BE}"/>
    <dgm:cxn modelId="{B8398636-FFDE-4BBF-BF8F-FAF6C3E20FA9}" type="presOf" srcId="{3CAF66E0-4F88-4EBE-9CE5-40163AD18EA7}" destId="{DB73F2A1-005C-4587-A11E-7BF99F3D3ABD}" srcOrd="0" destOrd="8" presId="urn:microsoft.com/office/officeart/2005/8/layout/hList1"/>
    <dgm:cxn modelId="{AC2FF468-5F64-47C7-A085-99796D5A3E51}" srcId="{CD51CA7E-91FD-4641-A402-F687CD4A946D}" destId="{105409E8-7986-4CD3-BBD4-74875D1B7922}" srcOrd="4" destOrd="0" parTransId="{0662AC8E-4420-4F6B-AC5F-CB15E7903D41}" sibTransId="{13CD2472-29A3-4134-BB2F-87DC4B505FBE}"/>
    <dgm:cxn modelId="{8A122822-0898-4E34-8378-B6B8A7CB88D6}" srcId="{52346AD4-9FF0-44AE-95B5-7F66AE66661E}" destId="{39D21B72-5A63-4232-B56B-CCB83F940C88}" srcOrd="0" destOrd="0" parTransId="{EA4207B1-7E98-4B10-A7E7-37D387C42345}" sibTransId="{6B7289AC-05B6-4464-93E5-EBD06EC08071}"/>
    <dgm:cxn modelId="{54F2241A-F4C5-4A1A-A695-F2217CFEAA9B}" srcId="{5E0330FC-AE00-47B4-83C0-2D92FC617304}" destId="{7915F045-39E1-4A6A-86DE-936D95724085}" srcOrd="1" destOrd="0" parTransId="{E19D7E8C-0766-4F72-AEAB-6F709FD270EE}" sibTransId="{DA2E6042-1A28-4F87-ACF4-CE6742A29FDE}"/>
    <dgm:cxn modelId="{9CCAD41D-FE6D-4B32-A158-414FA326897C}" type="presOf" srcId="{99CC7368-7E45-4A41-B14D-D42B9F3B82F4}" destId="{AF13B82D-3BCE-485B-978B-5B438830972B}" srcOrd="0" destOrd="3" presId="urn:microsoft.com/office/officeart/2005/8/layout/hList1"/>
    <dgm:cxn modelId="{F82D766F-9FD5-4FBB-A7D0-164E1A7BB6FB}" type="presOf" srcId="{F1830CBA-4615-43D6-BDB5-AB6BB21EBEA2}" destId="{DB73F2A1-005C-4587-A11E-7BF99F3D3ABD}" srcOrd="0" destOrd="9" presId="urn:microsoft.com/office/officeart/2005/8/layout/hList1"/>
    <dgm:cxn modelId="{60AC1E62-B230-4E03-897C-89973AA481C2}" type="presOf" srcId="{39D21B72-5A63-4232-B56B-CCB83F940C88}" destId="{DB73F2A1-005C-4587-A11E-7BF99F3D3ABD}" srcOrd="0" destOrd="0" presId="urn:microsoft.com/office/officeart/2005/8/layout/hList1"/>
    <dgm:cxn modelId="{1AB26AA3-30F1-4369-9B43-EBBFEFE69C68}" type="presOf" srcId="{52A9071D-79EA-40D7-8FBC-0F5E24007B58}" destId="{DB73F2A1-005C-4587-A11E-7BF99F3D3ABD}" srcOrd="0" destOrd="10" presId="urn:microsoft.com/office/officeart/2005/8/layout/hList1"/>
    <dgm:cxn modelId="{223ECB9E-ECAF-45A9-BF6D-F48726E6DB3B}" type="presOf" srcId="{105409E8-7986-4CD3-BBD4-74875D1B7922}" destId="{8D48320E-C0F5-4485-B6D6-C2A43022BA4E}" srcOrd="0" destOrd="4" presId="urn:microsoft.com/office/officeart/2005/8/layout/hList1"/>
    <dgm:cxn modelId="{5B75869E-0042-491C-B3DE-A4B35A6C3735}" type="presOf" srcId="{C03EEE17-FACC-4BE7-BEA4-7A3A9F1F3D71}" destId="{8D48320E-C0F5-4485-B6D6-C2A43022BA4E}" srcOrd="0" destOrd="1" presId="urn:microsoft.com/office/officeart/2005/8/layout/hList1"/>
    <dgm:cxn modelId="{4673D245-6F94-4A41-A3EE-E4DDB78145E7}" type="presOf" srcId="{2ABED9F8-3316-45CC-809E-579B59242DEC}" destId="{7293E93E-4AA8-478F-99EF-C2237E002CA9}" srcOrd="0" destOrd="5" presId="urn:microsoft.com/office/officeart/2005/8/layout/hList1"/>
    <dgm:cxn modelId="{A80189DB-EF46-482F-A710-44A3AE10D506}" srcId="{55ED207B-4B8B-42E6-B05B-9608B6997E3A}" destId="{A5390F54-171D-476B-B22D-EAB85A4443BC}" srcOrd="0" destOrd="0" parTransId="{19523F6B-8FD7-40EA-9668-23441A5FD865}" sibTransId="{8D636C37-0D9E-492E-ACB5-33E6956A58EA}"/>
    <dgm:cxn modelId="{DA9BC18E-7319-4D19-A3AB-8D8AF9DCFC8E}" srcId="{55ED207B-4B8B-42E6-B05B-9608B6997E3A}" destId="{5DF75EFC-6BBB-4EC4-98A3-AC6D1D002AB8}" srcOrd="5" destOrd="0" parTransId="{01B0F421-D7F3-4E0B-8BF7-C9A2D8E5C916}" sibTransId="{F54B77AE-5617-4558-89D2-6D1CEA8EE3C9}"/>
    <dgm:cxn modelId="{B6F9C9B7-01C1-4F20-AFA5-6C0679D9687A}" srcId="{55ED207B-4B8B-42E6-B05B-9608B6997E3A}" destId="{7C2C84E3-1C59-4982-A5A2-1A76A16A986B}" srcOrd="6" destOrd="0" parTransId="{14AC8829-0524-4D87-82C1-1B480AEC3D73}" sibTransId="{DA790C24-352B-4655-8831-0C5E3C084341}"/>
    <dgm:cxn modelId="{B664F71E-30F9-4537-9647-9A1BD6897341}" type="presOf" srcId="{730CA24C-884E-4B5A-B86A-9C8ADE166786}" destId="{14E426DD-232C-4074-9522-703C1F830AEA}" srcOrd="0" destOrd="4" presId="urn:microsoft.com/office/officeart/2005/8/layout/hList1"/>
    <dgm:cxn modelId="{82626D4C-D785-4411-9CEA-D1356865EBC2}" type="presOf" srcId="{064C76EF-5E38-4833-A339-C66E4F31A53B}" destId="{AF13B82D-3BCE-485B-978B-5B438830972B}" srcOrd="0" destOrd="4" presId="urn:microsoft.com/office/officeart/2005/8/layout/hList1"/>
    <dgm:cxn modelId="{61FC349E-1E9E-4B9A-A1C8-E53576692248}" srcId="{CD51CA7E-91FD-4641-A402-F687CD4A946D}" destId="{ED057EF8-9C37-4C4D-ADEA-717BDE3FBEC2}" srcOrd="5" destOrd="0" parTransId="{E74A9C94-C8AE-4594-9D79-090420171F5C}" sibTransId="{13F79FC5-BF3A-4AF5-B1CC-8D0925889C0E}"/>
    <dgm:cxn modelId="{1E99A465-73ED-4D6A-8201-C093B7790A2B}" type="presOf" srcId="{B817213E-1961-46CE-99C8-CCA43A410995}" destId="{7293E93E-4AA8-478F-99EF-C2237E002CA9}" srcOrd="0" destOrd="1" presId="urn:microsoft.com/office/officeart/2005/8/layout/hList1"/>
    <dgm:cxn modelId="{B45C1369-FFAE-4B65-854D-5EDD876A9F91}" type="presOf" srcId="{8866F7CF-092F-4274-8A14-CC1E21E31C2C}" destId="{8D48320E-C0F5-4485-B6D6-C2A43022BA4E}" srcOrd="0" destOrd="0" presId="urn:microsoft.com/office/officeart/2005/8/layout/hList1"/>
    <dgm:cxn modelId="{951AE016-82F9-438E-B175-2DD93112CB30}" srcId="{8FBD4DEE-B8CF-4CB9-A7B1-48780B99CB15}" destId="{D75A7EE0-0B68-4D27-8AA7-1F07BADC2CF5}" srcOrd="2" destOrd="0" parTransId="{01F5529B-89D1-4BDD-983C-E3A8AF714D92}" sibTransId="{2B514D9C-182B-432D-9A3B-6326EF369C77}"/>
    <dgm:cxn modelId="{6DCB702F-5574-4DD8-AD14-42F3A51951B1}" srcId="{8FBD4DEE-B8CF-4CB9-A7B1-48780B99CB15}" destId="{064C76EF-5E38-4833-A339-C66E4F31A53B}" srcOrd="4" destOrd="0" parTransId="{A8B09D6C-A3C9-4F9A-BBD2-87B140198BC2}" sibTransId="{FDD416E1-0E43-42EF-A278-B1D9ECA312EC}"/>
    <dgm:cxn modelId="{5BE2E7C5-5A8E-4AC3-A72C-8705C0759F29}" srcId="{52346AD4-9FF0-44AE-95B5-7F66AE66661E}" destId="{A80988D5-AD6F-4AD1-ADA6-75280D69FD1F}" srcOrd="1" destOrd="0" parTransId="{C6B7503B-D868-4830-BDC5-2F176785637E}" sibTransId="{AE759EB2-5C3A-44D1-9B13-A1E5FDDB4D0E}"/>
    <dgm:cxn modelId="{CCD433E5-E9E4-42BD-9FAD-B3C209070112}" type="presOf" srcId="{0679335D-F5D9-4EBF-B657-836B4717053C}" destId="{DB73F2A1-005C-4587-A11E-7BF99F3D3ABD}" srcOrd="0" destOrd="5" presId="urn:microsoft.com/office/officeart/2005/8/layout/hList1"/>
    <dgm:cxn modelId="{ED6F1C90-5932-4C2E-A55A-1D87DBCF7A4E}" srcId="{CD51CA7E-91FD-4641-A402-F687CD4A946D}" destId="{C03EEE17-FACC-4BE7-BEA4-7A3A9F1F3D71}" srcOrd="1" destOrd="0" parTransId="{0CA85974-7025-460D-BE92-A03B9784FF1A}" sibTransId="{F951BE07-7DD8-4576-801D-FDACF353B45B}"/>
    <dgm:cxn modelId="{1D456F0A-8708-4AB8-8026-47897C0B8A58}" type="presOf" srcId="{7877CA8A-372F-447D-8BEB-83803D5E1AC6}" destId="{14E426DD-232C-4074-9522-703C1F830AEA}" srcOrd="0" destOrd="1" presId="urn:microsoft.com/office/officeart/2005/8/layout/hList1"/>
    <dgm:cxn modelId="{8F96CE3D-DD98-4598-8551-1FA38310F42F}" srcId="{7915F045-39E1-4A6A-86DE-936D95724085}" destId="{E0883FAD-8FF1-4B6F-AC5A-45C0A3007E03}" srcOrd="2" destOrd="0" parTransId="{164B0DA4-0CE4-49F9-A34F-000341407288}" sibTransId="{83CAE014-BC0C-47CF-94D6-60675613FEDF}"/>
    <dgm:cxn modelId="{2146F112-27CE-433E-9AC1-B70AC4F7BFCB}" type="presOf" srcId="{D9986222-9147-4784-9C6A-BD8013A8166A}" destId="{DB73F2A1-005C-4587-A11E-7BF99F3D3ABD}" srcOrd="0" destOrd="3" presId="urn:microsoft.com/office/officeart/2005/8/layout/hList1"/>
    <dgm:cxn modelId="{A9A12437-C416-4BEA-A347-34DBD49B11D5}" srcId="{5E0330FC-AE00-47B4-83C0-2D92FC617304}" destId="{55ED207B-4B8B-42E6-B05B-9608B6997E3A}" srcOrd="0" destOrd="0" parTransId="{751E2EDF-38D0-4022-924A-2B874E00EB56}" sibTransId="{DCFF4A6D-0D37-4E22-925A-379C6F80D198}"/>
    <dgm:cxn modelId="{6D764D84-C61D-4D92-84DB-E3F2FEE988FF}" srcId="{52346AD4-9FF0-44AE-95B5-7F66AE66661E}" destId="{FDF19EBE-B5DF-4E5C-8077-B875211816D5}" srcOrd="6" destOrd="0" parTransId="{3C92DA24-0E98-4716-BBD7-B0ED2AED11E7}" sibTransId="{09597813-3165-4F47-9EC7-4607FEF0E76C}"/>
    <dgm:cxn modelId="{6109EBAE-853A-4535-9234-1D58CF17CC3D}" type="presOf" srcId="{2B3C62B9-42DF-4028-B81D-A7E4A606FC0E}" destId="{14E426DD-232C-4074-9522-703C1F830AEA}" srcOrd="0" destOrd="3" presId="urn:microsoft.com/office/officeart/2005/8/layout/hList1"/>
    <dgm:cxn modelId="{B895A887-74AE-4CE6-BE36-3CFB17E942FE}" srcId="{8FBD4DEE-B8CF-4CB9-A7B1-48780B99CB15}" destId="{75D87F37-FA93-4913-A31B-4FB5D64C7705}" srcOrd="0" destOrd="0" parTransId="{3ED046B7-DF1B-458E-9785-9ED015227A61}" sibTransId="{040C79BB-4B57-4862-8344-4F4E4BC6D953}"/>
    <dgm:cxn modelId="{9C18969A-51B1-4570-AF76-513E89AF5185}" srcId="{55ED207B-4B8B-42E6-B05B-9608B6997E3A}" destId="{7F6B07B1-388C-4AFE-B6D5-C8959B33ACAD}" srcOrd="8" destOrd="0" parTransId="{C0423F3B-BC73-4463-A340-ECF1A03FF910}" sibTransId="{F9281EAA-7A0D-4426-9CE8-7EC3231535D5}"/>
    <dgm:cxn modelId="{203A354A-6346-48F6-BD5D-3072898DC42F}" type="presOf" srcId="{54D746FD-DED3-4B14-A567-00B0F349CCCD}" destId="{14E426DD-232C-4074-9522-703C1F830AEA}" srcOrd="0" destOrd="7" presId="urn:microsoft.com/office/officeart/2005/8/layout/hList1"/>
    <dgm:cxn modelId="{DA53AD06-24A1-4780-92FD-7A17DE8E17D1}" type="presOf" srcId="{A5390F54-171D-476B-B22D-EAB85A4443BC}" destId="{14E426DD-232C-4074-9522-703C1F830AEA}" srcOrd="0" destOrd="0" presId="urn:microsoft.com/office/officeart/2005/8/layout/hList1"/>
    <dgm:cxn modelId="{B1C1DB5F-4092-463C-8138-EDE015A59311}" srcId="{52346AD4-9FF0-44AE-95B5-7F66AE66661E}" destId="{F1830CBA-4615-43D6-BDB5-AB6BB21EBEA2}" srcOrd="9" destOrd="0" parTransId="{E1BD6DBE-BF0B-4378-91AA-D166546FBA82}" sibTransId="{3127DC66-2F60-41FB-AFA6-D01D11AFBCA3}"/>
    <dgm:cxn modelId="{D2C83475-E199-40A2-8195-3226ACB94D33}" srcId="{8FBD4DEE-B8CF-4CB9-A7B1-48780B99CB15}" destId="{99CC7368-7E45-4A41-B14D-D42B9F3B82F4}" srcOrd="3" destOrd="0" parTransId="{E06671F4-D579-4C8B-9BA7-24D82880226C}" sibTransId="{69608BA3-96C6-4397-AD1B-FF76F5E15764}"/>
    <dgm:cxn modelId="{70F7BC86-FFBE-4F5B-8F73-A66008E24C6B}" type="presOf" srcId="{D75A7EE0-0B68-4D27-8AA7-1F07BADC2CF5}" destId="{AF13B82D-3BCE-485B-978B-5B438830972B}" srcOrd="0" destOrd="2" presId="urn:microsoft.com/office/officeart/2005/8/layout/hList1"/>
    <dgm:cxn modelId="{926F2FDC-EB93-4A3D-86FC-884EF5317663}" type="presOf" srcId="{7F6B07B1-388C-4AFE-B6D5-C8959B33ACAD}" destId="{14E426DD-232C-4074-9522-703C1F830AEA}" srcOrd="0" destOrd="8" presId="urn:microsoft.com/office/officeart/2005/8/layout/hList1"/>
    <dgm:cxn modelId="{C81A4CC8-B5B3-4C2C-9FE9-C88A28C0368E}" type="presOf" srcId="{FDF19EBE-B5DF-4E5C-8077-B875211816D5}" destId="{DB73F2A1-005C-4587-A11E-7BF99F3D3ABD}" srcOrd="0" destOrd="6" presId="urn:microsoft.com/office/officeart/2005/8/layout/hList1"/>
    <dgm:cxn modelId="{E4422DD7-6013-4658-AF1D-0C1E585DEB1B}" type="presOf" srcId="{667C723F-0029-43AF-A82B-641C0109189F}" destId="{DB73F2A1-005C-4587-A11E-7BF99F3D3ABD}" srcOrd="0" destOrd="4" presId="urn:microsoft.com/office/officeart/2005/8/layout/hList1"/>
    <dgm:cxn modelId="{6E200E53-46BE-45B7-B214-2151F8882B1B}" srcId="{52346AD4-9FF0-44AE-95B5-7F66AE66661E}" destId="{0679335D-F5D9-4EBF-B657-836B4717053C}" srcOrd="5" destOrd="0" parTransId="{F1A00192-BE77-4DB6-8297-A7C1BCBF64C3}" sibTransId="{66A9A15F-41A9-4A98-8BAE-FFF3F13E162E}"/>
    <dgm:cxn modelId="{B0906156-CAF1-4EF7-ADDB-B5009831FB2E}" srcId="{52346AD4-9FF0-44AE-95B5-7F66AE66661E}" destId="{3CAF66E0-4F88-4EBE-9CE5-40163AD18EA7}" srcOrd="8" destOrd="0" parTransId="{0E988A51-AE97-4BE3-B86D-F90046FABD5E}" sibTransId="{10400F5F-F0A1-41EB-9823-6D3FE3EAF84C}"/>
    <dgm:cxn modelId="{735B2EF3-0D0D-4276-AEEE-C37B6AF8F58D}" type="presOf" srcId="{E0883FAD-8FF1-4B6F-AC5A-45C0A3007E03}" destId="{7293E93E-4AA8-478F-99EF-C2237E002CA9}" srcOrd="0" destOrd="2" presId="urn:microsoft.com/office/officeart/2005/8/layout/hList1"/>
    <dgm:cxn modelId="{C5A4596B-2B7A-47E5-8FBC-FFBD5A8E41B6}" type="presOf" srcId="{7C2C84E3-1C59-4982-A5A2-1A76A16A986B}" destId="{14E426DD-232C-4074-9522-703C1F830AEA}" srcOrd="0" destOrd="6" presId="urn:microsoft.com/office/officeart/2005/8/layout/hList1"/>
    <dgm:cxn modelId="{6DE9ABAF-9382-4C03-9ED9-142284110D8A}" srcId="{7915F045-39E1-4A6A-86DE-936D95724085}" destId="{B817213E-1961-46CE-99C8-CCA43A410995}" srcOrd="1" destOrd="0" parTransId="{3A4224B4-8C3D-478D-9934-0618A7042BAC}" sibTransId="{E9FF2FB0-B6EC-4E70-9C5C-700779E37C91}"/>
    <dgm:cxn modelId="{413C570B-4689-453F-AC49-A3AE70D3A313}" srcId="{7915F045-39E1-4A6A-86DE-936D95724085}" destId="{69CACBC7-4776-475F-91D8-04DEA5DE40BA}" srcOrd="4" destOrd="0" parTransId="{141894D0-77A2-497A-A2C3-2A75485682A5}" sibTransId="{6E67DAF0-FA53-4D24-936C-7AC065A97232}"/>
    <dgm:cxn modelId="{8915A5BA-F49B-47C9-90E7-62C3BB68D145}" type="presOf" srcId="{C844CE3E-0CBD-4AF8-B4EE-8267C228436D}" destId="{8D48320E-C0F5-4485-B6D6-C2A43022BA4E}" srcOrd="0" destOrd="3" presId="urn:microsoft.com/office/officeart/2005/8/layout/hList1"/>
    <dgm:cxn modelId="{ADBA82C7-8EAF-4288-A5F8-244D69E5B47E}" type="presOf" srcId="{BD268865-5D18-4E78-B2B3-F34634D4E406}" destId="{8D48320E-C0F5-4485-B6D6-C2A43022BA4E}" srcOrd="0" destOrd="2" presId="urn:microsoft.com/office/officeart/2005/8/layout/hList1"/>
    <dgm:cxn modelId="{1044F8B3-1482-4D15-94EF-D331367DE7E0}" type="presOf" srcId="{75D87F37-FA93-4913-A31B-4FB5D64C7705}" destId="{AF13B82D-3BCE-485B-978B-5B438830972B}" srcOrd="0" destOrd="0" presId="urn:microsoft.com/office/officeart/2005/8/layout/hList1"/>
    <dgm:cxn modelId="{EDF3DF8A-88E2-4B98-AF87-F910D2F8AB09}" srcId="{CD51CA7E-91FD-4641-A402-F687CD4A946D}" destId="{C844CE3E-0CBD-4AF8-B4EE-8267C228436D}" srcOrd="3" destOrd="0" parTransId="{6B94C525-F580-4BF0-B042-9A85C15BDC9A}" sibTransId="{6198EB3F-2BE4-40F0-89D7-8257BE9EA47D}"/>
    <dgm:cxn modelId="{8D904B65-7C2A-44FB-BFC2-2AE7D54D46C9}" srcId="{8FBD4DEE-B8CF-4CB9-A7B1-48780B99CB15}" destId="{2D1942F8-26DB-48F3-B8EB-3B875BCAAE19}" srcOrd="1" destOrd="0" parTransId="{8A7E5A58-56D0-4282-93D3-356F21A796DC}" sibTransId="{88461345-6811-4331-AB24-921A67C64757}"/>
    <dgm:cxn modelId="{4D20F6C1-D8BF-4AA8-9299-FEEDCB672B94}" srcId="{52346AD4-9FF0-44AE-95B5-7F66AE66661E}" destId="{D9986222-9147-4784-9C6A-BD8013A8166A}" srcOrd="3" destOrd="0" parTransId="{42BE37AE-25C5-43CE-A052-0B46AB26AD19}" sibTransId="{CC43BAA1-6996-4E3A-9810-47EAD932A971}"/>
    <dgm:cxn modelId="{89C9CAB4-7439-4F98-8EEB-8A43AEB9B7F6}" srcId="{55ED207B-4B8B-42E6-B05B-9608B6997E3A}" destId="{25483E53-9A50-4998-846D-CFC78A51E7D1}" srcOrd="2" destOrd="0" parTransId="{8BFB5275-A5E3-4D79-85A1-70FFE327B1D7}" sibTransId="{60CBED0A-F45E-42C2-9245-AE564ACCB2D6}"/>
    <dgm:cxn modelId="{45ECED95-BE1F-40DD-A8EC-B2D6C48E9400}" type="presOf" srcId="{5DF75EFC-6BBB-4EC4-98A3-AC6D1D002AB8}" destId="{14E426DD-232C-4074-9522-703C1F830AEA}" srcOrd="0" destOrd="5" presId="urn:microsoft.com/office/officeart/2005/8/layout/hList1"/>
    <dgm:cxn modelId="{2E144B4A-5576-4260-A4D0-7F490F30424F}" type="presOf" srcId="{ED057EF8-9C37-4C4D-ADEA-717BDE3FBEC2}" destId="{8D48320E-C0F5-4485-B6D6-C2A43022BA4E}" srcOrd="0" destOrd="5" presId="urn:microsoft.com/office/officeart/2005/8/layout/hList1"/>
    <dgm:cxn modelId="{FA6B4286-6C44-4176-8C24-0C8F5F170822}" srcId="{5E0330FC-AE00-47B4-83C0-2D92FC617304}" destId="{52346AD4-9FF0-44AE-95B5-7F66AE66661E}" srcOrd="3" destOrd="0" parTransId="{8446FBEE-6D7F-47C8-BAFE-307FEF715532}" sibTransId="{D2031BB6-4BF4-45FB-A930-35FF88B12CA0}"/>
    <dgm:cxn modelId="{DE2B3F77-A5E5-4C3E-ACC5-4BA3DC7031DC}" type="presOf" srcId="{A80988D5-AD6F-4AD1-ADA6-75280D69FD1F}" destId="{DB73F2A1-005C-4587-A11E-7BF99F3D3ABD}" srcOrd="0" destOrd="1" presId="urn:microsoft.com/office/officeart/2005/8/layout/hList1"/>
    <dgm:cxn modelId="{76FC9E5A-50B2-438A-9651-3295DDE4AD47}" type="presOf" srcId="{14FB45D0-C424-44C6-8DD8-9E65099B95BB}" destId="{7293E93E-4AA8-478F-99EF-C2237E002CA9}" srcOrd="0" destOrd="0" presId="urn:microsoft.com/office/officeart/2005/8/layout/hList1"/>
    <dgm:cxn modelId="{951DEFA9-0122-48A7-89BC-F8B3583789E7}" type="presOf" srcId="{CD51CA7E-91FD-4641-A402-F687CD4A946D}" destId="{5A9EFCE8-B095-4426-B709-D5C2F8C78101}" srcOrd="0" destOrd="0" presId="urn:microsoft.com/office/officeart/2005/8/layout/hList1"/>
    <dgm:cxn modelId="{AED43785-84D7-4C41-8DC0-5D93B6A7D26D}" type="presOf" srcId="{7915F045-39E1-4A6A-86DE-936D95724085}" destId="{73CD44E7-19A9-4B06-920E-28332EA30248}" srcOrd="0" destOrd="0" presId="urn:microsoft.com/office/officeart/2005/8/layout/hList1"/>
    <dgm:cxn modelId="{5DAE11DE-E4E3-4DA7-B075-AC1A75CE545F}" srcId="{CD51CA7E-91FD-4641-A402-F687CD4A946D}" destId="{BD268865-5D18-4E78-B2B3-F34634D4E406}" srcOrd="2" destOrd="0" parTransId="{9F4ED3D9-3A8D-4D24-BED7-3A81B363A579}" sibTransId="{BC1224C4-2E1E-4C24-84BD-72A9F852FB4E}"/>
    <dgm:cxn modelId="{488E6ABC-C50B-4E99-9FF0-D2ADDE25F456}" srcId="{7915F045-39E1-4A6A-86DE-936D95724085}" destId="{14FB45D0-C424-44C6-8DD8-9E65099B95BB}" srcOrd="0" destOrd="0" parTransId="{F4505E31-C06C-4F09-BA27-B7C2A0A74F89}" sibTransId="{96D237EF-C3E9-49AE-9AB5-D028BBB21B65}"/>
    <dgm:cxn modelId="{460F1675-3230-4C0D-B92F-C3ECD03BD32B}" type="presParOf" srcId="{2D6D6EC0-8E74-43A7-BE49-9CCBDACFDA75}" destId="{FCAD4610-347E-4FC6-9B24-CD2932D686E3}" srcOrd="0" destOrd="0" presId="urn:microsoft.com/office/officeart/2005/8/layout/hList1"/>
    <dgm:cxn modelId="{D939D85B-C3D7-4877-A52C-8EB4A25D32DC}" type="presParOf" srcId="{FCAD4610-347E-4FC6-9B24-CD2932D686E3}" destId="{1182205B-B3E3-42A3-961D-631C0948E41A}" srcOrd="0" destOrd="0" presId="urn:microsoft.com/office/officeart/2005/8/layout/hList1"/>
    <dgm:cxn modelId="{B777D528-C9EB-4A98-B13D-0784D3EFA958}" type="presParOf" srcId="{FCAD4610-347E-4FC6-9B24-CD2932D686E3}" destId="{14E426DD-232C-4074-9522-703C1F830AEA}" srcOrd="1" destOrd="0" presId="urn:microsoft.com/office/officeart/2005/8/layout/hList1"/>
    <dgm:cxn modelId="{B47C6BEE-BBF2-4CA6-945B-C0F8A06B4AD5}" type="presParOf" srcId="{2D6D6EC0-8E74-43A7-BE49-9CCBDACFDA75}" destId="{DCF3C4E7-3EDC-4F36-A603-0DCDF098BCA8}" srcOrd="1" destOrd="0" presId="urn:microsoft.com/office/officeart/2005/8/layout/hList1"/>
    <dgm:cxn modelId="{34D10CAF-DC14-4474-BE03-B896DC6DE77D}" type="presParOf" srcId="{2D6D6EC0-8E74-43A7-BE49-9CCBDACFDA75}" destId="{C7892F26-35C7-49E3-90B7-166417CA67F0}" srcOrd="2" destOrd="0" presId="urn:microsoft.com/office/officeart/2005/8/layout/hList1"/>
    <dgm:cxn modelId="{C6BB5452-C519-4C75-A7D1-5D134BDEC3C9}" type="presParOf" srcId="{C7892F26-35C7-49E3-90B7-166417CA67F0}" destId="{73CD44E7-19A9-4B06-920E-28332EA30248}" srcOrd="0" destOrd="0" presId="urn:microsoft.com/office/officeart/2005/8/layout/hList1"/>
    <dgm:cxn modelId="{1C72DCE2-667F-41B4-8922-38F1FE11CE40}" type="presParOf" srcId="{C7892F26-35C7-49E3-90B7-166417CA67F0}" destId="{7293E93E-4AA8-478F-99EF-C2237E002CA9}" srcOrd="1" destOrd="0" presId="urn:microsoft.com/office/officeart/2005/8/layout/hList1"/>
    <dgm:cxn modelId="{7281B6A5-0951-4B6F-B862-E0002593E612}" type="presParOf" srcId="{2D6D6EC0-8E74-43A7-BE49-9CCBDACFDA75}" destId="{D4C78557-CBFF-4DA2-8EC9-D21BB6F4D5D5}" srcOrd="3" destOrd="0" presId="urn:microsoft.com/office/officeart/2005/8/layout/hList1"/>
    <dgm:cxn modelId="{95D2E27D-89E4-4CEA-BBFC-EB4E0DA5B7B8}" type="presParOf" srcId="{2D6D6EC0-8E74-43A7-BE49-9CCBDACFDA75}" destId="{BA7FADE8-92EB-46D2-8CA3-FA19F7FDB68B}" srcOrd="4" destOrd="0" presId="urn:microsoft.com/office/officeart/2005/8/layout/hList1"/>
    <dgm:cxn modelId="{1B926A14-0B12-4501-A944-AE0ACCF69370}" type="presParOf" srcId="{BA7FADE8-92EB-46D2-8CA3-FA19F7FDB68B}" destId="{6CEBEC91-7DBE-4299-B148-0E30DA85FFFD}" srcOrd="0" destOrd="0" presId="urn:microsoft.com/office/officeart/2005/8/layout/hList1"/>
    <dgm:cxn modelId="{1C267352-8631-4D3E-A0E8-FC433D41F1D8}" type="presParOf" srcId="{BA7FADE8-92EB-46D2-8CA3-FA19F7FDB68B}" destId="{AF13B82D-3BCE-485B-978B-5B438830972B}" srcOrd="1" destOrd="0" presId="urn:microsoft.com/office/officeart/2005/8/layout/hList1"/>
    <dgm:cxn modelId="{F97F1BAA-8CC7-4A4B-85A5-710E834B4102}" type="presParOf" srcId="{2D6D6EC0-8E74-43A7-BE49-9CCBDACFDA75}" destId="{85557E3F-CE4F-40B0-887D-66711EAD2656}" srcOrd="5" destOrd="0" presId="urn:microsoft.com/office/officeart/2005/8/layout/hList1"/>
    <dgm:cxn modelId="{46A5E9C3-A7C4-4FCF-A289-7C74AD3C91CD}" type="presParOf" srcId="{2D6D6EC0-8E74-43A7-BE49-9CCBDACFDA75}" destId="{B6C9499F-66C1-4FBC-BF88-1F32229BDF77}" srcOrd="6" destOrd="0" presId="urn:microsoft.com/office/officeart/2005/8/layout/hList1"/>
    <dgm:cxn modelId="{401DCCC3-ECA1-45B3-B766-1E48A14C563A}" type="presParOf" srcId="{B6C9499F-66C1-4FBC-BF88-1F32229BDF77}" destId="{2655BC3D-1404-49A3-8C74-021F9AD93D4E}" srcOrd="0" destOrd="0" presId="urn:microsoft.com/office/officeart/2005/8/layout/hList1"/>
    <dgm:cxn modelId="{2C7AE400-818C-40C9-85A3-033E13806AC4}" type="presParOf" srcId="{B6C9499F-66C1-4FBC-BF88-1F32229BDF77}" destId="{DB73F2A1-005C-4587-A11E-7BF99F3D3ABD}" srcOrd="1" destOrd="0" presId="urn:microsoft.com/office/officeart/2005/8/layout/hList1"/>
    <dgm:cxn modelId="{861791A1-E758-4CD0-9CE2-186CB36C4F4D}" type="presParOf" srcId="{2D6D6EC0-8E74-43A7-BE49-9CCBDACFDA75}" destId="{C41196DD-7235-49B3-9613-C3D6BD979FF4}" srcOrd="7" destOrd="0" presId="urn:microsoft.com/office/officeart/2005/8/layout/hList1"/>
    <dgm:cxn modelId="{A6EFE79C-FF3A-45AB-B7CF-72C5DFBA68C2}" type="presParOf" srcId="{2D6D6EC0-8E74-43A7-BE49-9CCBDACFDA75}" destId="{0BE3B966-229C-4412-BEF3-851124D32391}" srcOrd="8" destOrd="0" presId="urn:microsoft.com/office/officeart/2005/8/layout/hList1"/>
    <dgm:cxn modelId="{95A2EA63-96FE-4F8D-804A-5ABB560447D4}" type="presParOf" srcId="{0BE3B966-229C-4412-BEF3-851124D32391}" destId="{5A9EFCE8-B095-4426-B709-D5C2F8C78101}" srcOrd="0" destOrd="0" presId="urn:microsoft.com/office/officeart/2005/8/layout/hList1"/>
    <dgm:cxn modelId="{F1196B56-53DA-40F5-91EB-23CEA344F0C4}" type="presParOf" srcId="{0BE3B966-229C-4412-BEF3-851124D32391}" destId="{8D48320E-C0F5-4485-B6D6-C2A43022BA4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D8063A-95A2-4B46-866D-1C9AC9AD242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tr-TR"/>
        </a:p>
      </dgm:t>
    </dgm:pt>
    <dgm:pt modelId="{2378F714-E0A1-4009-BF0E-9A8B3A9F51D3}">
      <dgm:prSet phldrT="[Metin]" custT="1"/>
      <dgm:spPr/>
      <dgm:t>
        <a:bodyPr/>
        <a:lstStyle/>
        <a:p>
          <a:r>
            <a:rPr lang="tr-TR" sz="1800" dirty="0" smtClean="0">
              <a:solidFill>
                <a:srgbClr val="FF0000"/>
              </a:solidFill>
            </a:rPr>
            <a:t>Varış Öncesi </a:t>
          </a:r>
        </a:p>
        <a:p>
          <a:r>
            <a:rPr lang="tr-TR" sz="1800" dirty="0" smtClean="0">
              <a:solidFill>
                <a:srgbClr val="FF0000"/>
              </a:solidFill>
            </a:rPr>
            <a:t>Gümrükleme</a:t>
          </a:r>
          <a:endParaRPr lang="tr-TR" sz="1800" dirty="0">
            <a:solidFill>
              <a:srgbClr val="FF0000"/>
            </a:solidFill>
          </a:endParaRPr>
        </a:p>
      </dgm:t>
    </dgm:pt>
    <dgm:pt modelId="{08857AA0-F6F3-40C7-BC53-FE559F9DF219}" type="parTrans" cxnId="{EDF1D9CE-9AD6-4B2C-86F0-D57229DA2197}">
      <dgm:prSet/>
      <dgm:spPr/>
      <dgm:t>
        <a:bodyPr/>
        <a:lstStyle/>
        <a:p>
          <a:endParaRPr lang="tr-TR"/>
        </a:p>
      </dgm:t>
    </dgm:pt>
    <dgm:pt modelId="{D92764B5-7254-41C4-A078-19C7B52D5EEB}" type="sibTrans" cxnId="{EDF1D9CE-9AD6-4B2C-86F0-D57229DA2197}">
      <dgm:prSet/>
      <dgm:spPr/>
      <dgm:t>
        <a:bodyPr/>
        <a:lstStyle/>
        <a:p>
          <a:endParaRPr lang="tr-TR"/>
        </a:p>
      </dgm:t>
    </dgm:pt>
    <dgm:pt modelId="{572EFD97-7838-46F6-AB95-C23B2A07EAD5}">
      <dgm:prSet phldrT="[Metin]" custT="1"/>
      <dgm:spPr/>
      <dgm:t>
        <a:bodyPr/>
        <a:lstStyle/>
        <a:p>
          <a:r>
            <a:rPr lang="tr-TR" sz="1800" dirty="0" smtClean="0"/>
            <a:t>Toplam 377 milyon değerinde ithalat</a:t>
          </a:r>
          <a:endParaRPr lang="tr-TR" sz="1800" dirty="0"/>
        </a:p>
      </dgm:t>
    </dgm:pt>
    <dgm:pt modelId="{0814D7AD-56CE-4416-A733-731A5586CC46}" type="parTrans" cxnId="{30184EC8-459C-4FDF-B232-0A17FB96CAE5}">
      <dgm:prSet/>
      <dgm:spPr/>
      <dgm:t>
        <a:bodyPr/>
        <a:lstStyle/>
        <a:p>
          <a:endParaRPr lang="tr-TR"/>
        </a:p>
      </dgm:t>
    </dgm:pt>
    <dgm:pt modelId="{95280334-7054-4AE2-8890-F25878504253}" type="sibTrans" cxnId="{30184EC8-459C-4FDF-B232-0A17FB96CAE5}">
      <dgm:prSet/>
      <dgm:spPr/>
      <dgm:t>
        <a:bodyPr/>
        <a:lstStyle/>
        <a:p>
          <a:endParaRPr lang="tr-TR"/>
        </a:p>
      </dgm:t>
    </dgm:pt>
    <dgm:pt modelId="{41CAD915-7F25-4C95-AC6D-CFD51D0D7B21}">
      <dgm:prSet/>
      <dgm:spPr/>
      <dgm:t>
        <a:bodyPr/>
        <a:lstStyle/>
        <a:p>
          <a:endParaRPr lang="tr-TR"/>
        </a:p>
      </dgm:t>
    </dgm:pt>
    <dgm:pt modelId="{F08182C7-4706-49FE-B69D-FFE80BD4F515}" type="parTrans" cxnId="{516C3A76-F86A-4842-B49D-C1787F1B361F}">
      <dgm:prSet/>
      <dgm:spPr/>
      <dgm:t>
        <a:bodyPr/>
        <a:lstStyle/>
        <a:p>
          <a:endParaRPr lang="tr-TR"/>
        </a:p>
      </dgm:t>
    </dgm:pt>
    <dgm:pt modelId="{37C6D08F-0531-497A-B453-73D453AE8CAA}" type="sibTrans" cxnId="{516C3A76-F86A-4842-B49D-C1787F1B361F}">
      <dgm:prSet/>
      <dgm:spPr/>
      <dgm:t>
        <a:bodyPr/>
        <a:lstStyle/>
        <a:p>
          <a:endParaRPr lang="tr-TR"/>
        </a:p>
      </dgm:t>
    </dgm:pt>
    <dgm:pt modelId="{DB4C1694-7812-46A3-97A3-8F2CCB32ED1C}">
      <dgm:prSet/>
      <dgm:spPr/>
      <dgm:t>
        <a:bodyPr/>
        <a:lstStyle/>
        <a:p>
          <a:endParaRPr lang="tr-TR"/>
        </a:p>
      </dgm:t>
    </dgm:pt>
    <dgm:pt modelId="{813A2B97-82E2-487F-995B-92C7127844F7}" type="parTrans" cxnId="{77A9C1E6-8AEF-474D-8201-635835D21A62}">
      <dgm:prSet/>
      <dgm:spPr/>
      <dgm:t>
        <a:bodyPr/>
        <a:lstStyle/>
        <a:p>
          <a:endParaRPr lang="tr-TR"/>
        </a:p>
      </dgm:t>
    </dgm:pt>
    <dgm:pt modelId="{39CB24C9-2AAF-44FA-AED3-130F31BF55B5}" type="sibTrans" cxnId="{77A9C1E6-8AEF-474D-8201-635835D21A62}">
      <dgm:prSet/>
      <dgm:spPr/>
      <dgm:t>
        <a:bodyPr/>
        <a:lstStyle/>
        <a:p>
          <a:endParaRPr lang="tr-TR"/>
        </a:p>
      </dgm:t>
    </dgm:pt>
    <dgm:pt modelId="{674F8C19-9872-4740-A3D9-5C2213B839FE}" type="pres">
      <dgm:prSet presAssocID="{88D8063A-95A2-4B46-866D-1C9AC9AD2423}" presName="Name0" presStyleCnt="0">
        <dgm:presLayoutVars>
          <dgm:chMax val="2"/>
          <dgm:chPref val="2"/>
          <dgm:animLvl val="lvl"/>
        </dgm:presLayoutVars>
      </dgm:prSet>
      <dgm:spPr/>
      <dgm:t>
        <a:bodyPr/>
        <a:lstStyle/>
        <a:p>
          <a:endParaRPr lang="tr-TR"/>
        </a:p>
      </dgm:t>
    </dgm:pt>
    <dgm:pt modelId="{9FA88416-7A78-450A-A181-9FA4E63F0A3C}" type="pres">
      <dgm:prSet presAssocID="{88D8063A-95A2-4B46-866D-1C9AC9AD2423}" presName="LeftText" presStyleLbl="revTx" presStyleIdx="0" presStyleCnt="0">
        <dgm:presLayoutVars>
          <dgm:bulletEnabled val="1"/>
        </dgm:presLayoutVars>
      </dgm:prSet>
      <dgm:spPr/>
      <dgm:t>
        <a:bodyPr/>
        <a:lstStyle/>
        <a:p>
          <a:endParaRPr lang="tr-TR"/>
        </a:p>
      </dgm:t>
    </dgm:pt>
    <dgm:pt modelId="{270927B9-3857-4ACA-BFBE-317DA1E7B2E2}" type="pres">
      <dgm:prSet presAssocID="{88D8063A-95A2-4B46-866D-1C9AC9AD2423}" presName="LeftNode" presStyleLbl="bgImgPlace1" presStyleIdx="0" presStyleCnt="2" custScaleX="210672" custScaleY="105505" custLinFactNeighborX="2270" custLinFactNeighborY="-287">
        <dgm:presLayoutVars>
          <dgm:chMax val="2"/>
          <dgm:chPref val="2"/>
        </dgm:presLayoutVars>
      </dgm:prSet>
      <dgm:spPr/>
      <dgm:t>
        <a:bodyPr/>
        <a:lstStyle/>
        <a:p>
          <a:endParaRPr lang="tr-TR"/>
        </a:p>
      </dgm:t>
    </dgm:pt>
    <dgm:pt modelId="{576628CA-01C7-4DC5-89AD-C585F59ADBA1}" type="pres">
      <dgm:prSet presAssocID="{88D8063A-95A2-4B46-866D-1C9AC9AD2423}" presName="RightText" presStyleLbl="revTx" presStyleIdx="0" presStyleCnt="0">
        <dgm:presLayoutVars>
          <dgm:bulletEnabled val="1"/>
        </dgm:presLayoutVars>
      </dgm:prSet>
      <dgm:spPr/>
      <dgm:t>
        <a:bodyPr/>
        <a:lstStyle/>
        <a:p>
          <a:endParaRPr lang="tr-TR"/>
        </a:p>
      </dgm:t>
    </dgm:pt>
    <dgm:pt modelId="{9DE6CE61-0ADB-49A6-9300-CB475BE06276}" type="pres">
      <dgm:prSet presAssocID="{88D8063A-95A2-4B46-866D-1C9AC9AD2423}" presName="RightNode" presStyleLbl="bgImgPlace1" presStyleIdx="1" presStyleCnt="2" custScaleX="192852" custScaleY="105153" custLinFactNeighborX="97908" custLinFactNeighborY="-735">
        <dgm:presLayoutVars>
          <dgm:chMax val="0"/>
          <dgm:chPref val="0"/>
        </dgm:presLayoutVars>
      </dgm:prSet>
      <dgm:spPr/>
      <dgm:t>
        <a:bodyPr/>
        <a:lstStyle/>
        <a:p>
          <a:endParaRPr lang="tr-TR"/>
        </a:p>
      </dgm:t>
    </dgm:pt>
    <dgm:pt modelId="{F3B2FA34-05F9-4510-8FB3-F76D3676C5F7}" type="pres">
      <dgm:prSet presAssocID="{88D8063A-95A2-4B46-866D-1C9AC9AD2423}" presName="TopArrow" presStyleLbl="node1" presStyleIdx="0" presStyleCnt="2" custLinFactNeighborX="51327" custLinFactNeighborY="-12777"/>
      <dgm:spPr/>
    </dgm:pt>
    <dgm:pt modelId="{1FEC559A-E62D-4321-B962-15373E1205B0}" type="pres">
      <dgm:prSet presAssocID="{88D8063A-95A2-4B46-866D-1C9AC9AD2423}" presName="BottomArrow" presStyleLbl="node1" presStyleIdx="1" presStyleCnt="2" custLinFactNeighborX="52411" custLinFactNeighborY="8846"/>
      <dgm:spPr/>
    </dgm:pt>
  </dgm:ptLst>
  <dgm:cxnLst>
    <dgm:cxn modelId="{28FFDDC2-652B-418B-B86B-4B2909168D22}" type="presOf" srcId="{572EFD97-7838-46F6-AB95-C23B2A07EAD5}" destId="{576628CA-01C7-4DC5-89AD-C585F59ADBA1}" srcOrd="0" destOrd="0" presId="urn:microsoft.com/office/officeart/2009/layout/ReverseList"/>
    <dgm:cxn modelId="{516C3A76-F86A-4842-B49D-C1787F1B361F}" srcId="{88D8063A-95A2-4B46-866D-1C9AC9AD2423}" destId="{41CAD915-7F25-4C95-AC6D-CFD51D0D7B21}" srcOrd="3" destOrd="0" parTransId="{F08182C7-4706-49FE-B69D-FFE80BD4F515}" sibTransId="{37C6D08F-0531-497A-B453-73D453AE8CAA}"/>
    <dgm:cxn modelId="{30184EC8-459C-4FDF-B232-0A17FB96CAE5}" srcId="{88D8063A-95A2-4B46-866D-1C9AC9AD2423}" destId="{572EFD97-7838-46F6-AB95-C23B2A07EAD5}" srcOrd="1" destOrd="0" parTransId="{0814D7AD-56CE-4416-A733-731A5586CC46}" sibTransId="{95280334-7054-4AE2-8890-F25878504253}"/>
    <dgm:cxn modelId="{49863A63-A3CD-42F2-9F89-3741F8CE24EC}" type="presOf" srcId="{88D8063A-95A2-4B46-866D-1C9AC9AD2423}" destId="{674F8C19-9872-4740-A3D9-5C2213B839FE}" srcOrd="0" destOrd="0" presId="urn:microsoft.com/office/officeart/2009/layout/ReverseList"/>
    <dgm:cxn modelId="{413CF419-4D83-4EE3-B76E-F811AC02222E}" type="presOf" srcId="{572EFD97-7838-46F6-AB95-C23B2A07EAD5}" destId="{9DE6CE61-0ADB-49A6-9300-CB475BE06276}" srcOrd="1" destOrd="0" presId="urn:microsoft.com/office/officeart/2009/layout/ReverseList"/>
    <dgm:cxn modelId="{77A9C1E6-8AEF-474D-8201-635835D21A62}" srcId="{88D8063A-95A2-4B46-866D-1C9AC9AD2423}" destId="{DB4C1694-7812-46A3-97A3-8F2CCB32ED1C}" srcOrd="2" destOrd="0" parTransId="{813A2B97-82E2-487F-995B-92C7127844F7}" sibTransId="{39CB24C9-2AAF-44FA-AED3-130F31BF55B5}"/>
    <dgm:cxn modelId="{DA0A5A98-4FA1-4E51-8DFA-8D50461FCE00}" type="presOf" srcId="{2378F714-E0A1-4009-BF0E-9A8B3A9F51D3}" destId="{270927B9-3857-4ACA-BFBE-317DA1E7B2E2}" srcOrd="1" destOrd="0" presId="urn:microsoft.com/office/officeart/2009/layout/ReverseList"/>
    <dgm:cxn modelId="{585A24FC-F0F8-42FA-AE48-E5001A28063F}" type="presOf" srcId="{2378F714-E0A1-4009-BF0E-9A8B3A9F51D3}" destId="{9FA88416-7A78-450A-A181-9FA4E63F0A3C}" srcOrd="0" destOrd="0" presId="urn:microsoft.com/office/officeart/2009/layout/ReverseList"/>
    <dgm:cxn modelId="{EDF1D9CE-9AD6-4B2C-86F0-D57229DA2197}" srcId="{88D8063A-95A2-4B46-866D-1C9AC9AD2423}" destId="{2378F714-E0A1-4009-BF0E-9A8B3A9F51D3}" srcOrd="0" destOrd="0" parTransId="{08857AA0-F6F3-40C7-BC53-FE559F9DF219}" sibTransId="{D92764B5-7254-41C4-A078-19C7B52D5EEB}"/>
    <dgm:cxn modelId="{E988B16A-81C1-4923-B349-D889112D4EE9}" type="presParOf" srcId="{674F8C19-9872-4740-A3D9-5C2213B839FE}" destId="{9FA88416-7A78-450A-A181-9FA4E63F0A3C}" srcOrd="0" destOrd="0" presId="urn:microsoft.com/office/officeart/2009/layout/ReverseList"/>
    <dgm:cxn modelId="{DFFF00F6-4126-4B25-91C7-B589E09C130E}" type="presParOf" srcId="{674F8C19-9872-4740-A3D9-5C2213B839FE}" destId="{270927B9-3857-4ACA-BFBE-317DA1E7B2E2}" srcOrd="1" destOrd="0" presId="urn:microsoft.com/office/officeart/2009/layout/ReverseList"/>
    <dgm:cxn modelId="{50414346-0C07-4632-B67E-0820D9A81E1C}" type="presParOf" srcId="{674F8C19-9872-4740-A3D9-5C2213B839FE}" destId="{576628CA-01C7-4DC5-89AD-C585F59ADBA1}" srcOrd="2" destOrd="0" presId="urn:microsoft.com/office/officeart/2009/layout/ReverseList"/>
    <dgm:cxn modelId="{904EBE6A-8BB6-4D26-ACF5-998DA27A56E4}" type="presParOf" srcId="{674F8C19-9872-4740-A3D9-5C2213B839FE}" destId="{9DE6CE61-0ADB-49A6-9300-CB475BE06276}" srcOrd="3" destOrd="0" presId="urn:microsoft.com/office/officeart/2009/layout/ReverseList"/>
    <dgm:cxn modelId="{6E5936D9-8F10-4DB7-B11A-4CB998BD1094}" type="presParOf" srcId="{674F8C19-9872-4740-A3D9-5C2213B839FE}" destId="{F3B2FA34-05F9-4510-8FB3-F76D3676C5F7}" srcOrd="4" destOrd="0" presId="urn:microsoft.com/office/officeart/2009/layout/ReverseList"/>
    <dgm:cxn modelId="{16931A39-2359-45B7-861F-64F22DEA06F0}" type="presParOf" srcId="{674F8C19-9872-4740-A3D9-5C2213B839FE}" destId="{1FEC559A-E62D-4321-B962-15373E1205B0}"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D8063A-95A2-4B46-866D-1C9AC9AD242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tr-TR"/>
        </a:p>
      </dgm:t>
    </dgm:pt>
    <dgm:pt modelId="{2378F714-E0A1-4009-BF0E-9A8B3A9F51D3}">
      <dgm:prSet phldrT="[Metin]" custT="1"/>
      <dgm:spPr/>
      <dgm:t>
        <a:bodyPr/>
        <a:lstStyle/>
        <a:p>
          <a:r>
            <a:rPr lang="tr-TR" sz="1800" dirty="0" smtClean="0">
              <a:solidFill>
                <a:srgbClr val="FF0000"/>
              </a:solidFill>
            </a:rPr>
            <a:t>E-Teminat</a:t>
          </a:r>
          <a:endParaRPr lang="tr-TR" sz="1800" dirty="0">
            <a:solidFill>
              <a:srgbClr val="FF0000"/>
            </a:solidFill>
          </a:endParaRPr>
        </a:p>
      </dgm:t>
    </dgm:pt>
    <dgm:pt modelId="{08857AA0-F6F3-40C7-BC53-FE559F9DF219}" type="parTrans" cxnId="{EDF1D9CE-9AD6-4B2C-86F0-D57229DA2197}">
      <dgm:prSet/>
      <dgm:spPr/>
      <dgm:t>
        <a:bodyPr/>
        <a:lstStyle/>
        <a:p>
          <a:endParaRPr lang="tr-TR"/>
        </a:p>
      </dgm:t>
    </dgm:pt>
    <dgm:pt modelId="{D92764B5-7254-41C4-A078-19C7B52D5EEB}" type="sibTrans" cxnId="{EDF1D9CE-9AD6-4B2C-86F0-D57229DA2197}">
      <dgm:prSet/>
      <dgm:spPr/>
      <dgm:t>
        <a:bodyPr/>
        <a:lstStyle/>
        <a:p>
          <a:endParaRPr lang="tr-TR"/>
        </a:p>
      </dgm:t>
    </dgm:pt>
    <dgm:pt modelId="{572EFD97-7838-46F6-AB95-C23B2A07EAD5}">
      <dgm:prSet phldrT="[Metin]" custT="1"/>
      <dgm:spPr/>
      <dgm:t>
        <a:bodyPr/>
        <a:lstStyle/>
        <a:p>
          <a:r>
            <a:rPr lang="tr-TR" sz="1800" dirty="0" smtClean="0"/>
            <a:t>Bürokrasi, zaman kaybı yok, hızlı ve güvenli işlem</a:t>
          </a:r>
          <a:endParaRPr lang="tr-TR" sz="1800" dirty="0"/>
        </a:p>
      </dgm:t>
    </dgm:pt>
    <dgm:pt modelId="{0814D7AD-56CE-4416-A733-731A5586CC46}" type="parTrans" cxnId="{30184EC8-459C-4FDF-B232-0A17FB96CAE5}">
      <dgm:prSet/>
      <dgm:spPr/>
      <dgm:t>
        <a:bodyPr/>
        <a:lstStyle/>
        <a:p>
          <a:endParaRPr lang="tr-TR"/>
        </a:p>
      </dgm:t>
    </dgm:pt>
    <dgm:pt modelId="{95280334-7054-4AE2-8890-F25878504253}" type="sibTrans" cxnId="{30184EC8-459C-4FDF-B232-0A17FB96CAE5}">
      <dgm:prSet/>
      <dgm:spPr/>
      <dgm:t>
        <a:bodyPr/>
        <a:lstStyle/>
        <a:p>
          <a:endParaRPr lang="tr-TR"/>
        </a:p>
      </dgm:t>
    </dgm:pt>
    <dgm:pt modelId="{41CAD915-7F25-4C95-AC6D-CFD51D0D7B21}">
      <dgm:prSet/>
      <dgm:spPr/>
      <dgm:t>
        <a:bodyPr/>
        <a:lstStyle/>
        <a:p>
          <a:endParaRPr lang="tr-TR"/>
        </a:p>
      </dgm:t>
    </dgm:pt>
    <dgm:pt modelId="{F08182C7-4706-49FE-B69D-FFE80BD4F515}" type="parTrans" cxnId="{516C3A76-F86A-4842-B49D-C1787F1B361F}">
      <dgm:prSet/>
      <dgm:spPr/>
      <dgm:t>
        <a:bodyPr/>
        <a:lstStyle/>
        <a:p>
          <a:endParaRPr lang="tr-TR"/>
        </a:p>
      </dgm:t>
    </dgm:pt>
    <dgm:pt modelId="{37C6D08F-0531-497A-B453-73D453AE8CAA}" type="sibTrans" cxnId="{516C3A76-F86A-4842-B49D-C1787F1B361F}">
      <dgm:prSet/>
      <dgm:spPr/>
      <dgm:t>
        <a:bodyPr/>
        <a:lstStyle/>
        <a:p>
          <a:endParaRPr lang="tr-TR"/>
        </a:p>
      </dgm:t>
    </dgm:pt>
    <dgm:pt modelId="{DB4C1694-7812-46A3-97A3-8F2CCB32ED1C}">
      <dgm:prSet/>
      <dgm:spPr/>
      <dgm:t>
        <a:bodyPr/>
        <a:lstStyle/>
        <a:p>
          <a:endParaRPr lang="tr-TR"/>
        </a:p>
      </dgm:t>
    </dgm:pt>
    <dgm:pt modelId="{813A2B97-82E2-487F-995B-92C7127844F7}" type="parTrans" cxnId="{77A9C1E6-8AEF-474D-8201-635835D21A62}">
      <dgm:prSet/>
      <dgm:spPr/>
      <dgm:t>
        <a:bodyPr/>
        <a:lstStyle/>
        <a:p>
          <a:endParaRPr lang="tr-TR"/>
        </a:p>
      </dgm:t>
    </dgm:pt>
    <dgm:pt modelId="{39CB24C9-2AAF-44FA-AED3-130F31BF55B5}" type="sibTrans" cxnId="{77A9C1E6-8AEF-474D-8201-635835D21A62}">
      <dgm:prSet/>
      <dgm:spPr/>
      <dgm:t>
        <a:bodyPr/>
        <a:lstStyle/>
        <a:p>
          <a:endParaRPr lang="tr-TR"/>
        </a:p>
      </dgm:t>
    </dgm:pt>
    <dgm:pt modelId="{674F8C19-9872-4740-A3D9-5C2213B839FE}" type="pres">
      <dgm:prSet presAssocID="{88D8063A-95A2-4B46-866D-1C9AC9AD2423}" presName="Name0" presStyleCnt="0">
        <dgm:presLayoutVars>
          <dgm:chMax val="2"/>
          <dgm:chPref val="2"/>
          <dgm:animLvl val="lvl"/>
        </dgm:presLayoutVars>
      </dgm:prSet>
      <dgm:spPr/>
      <dgm:t>
        <a:bodyPr/>
        <a:lstStyle/>
        <a:p>
          <a:endParaRPr lang="tr-TR"/>
        </a:p>
      </dgm:t>
    </dgm:pt>
    <dgm:pt modelId="{9FA88416-7A78-450A-A181-9FA4E63F0A3C}" type="pres">
      <dgm:prSet presAssocID="{88D8063A-95A2-4B46-866D-1C9AC9AD2423}" presName="LeftText" presStyleLbl="revTx" presStyleIdx="0" presStyleCnt="0">
        <dgm:presLayoutVars>
          <dgm:bulletEnabled val="1"/>
        </dgm:presLayoutVars>
      </dgm:prSet>
      <dgm:spPr/>
      <dgm:t>
        <a:bodyPr/>
        <a:lstStyle/>
        <a:p>
          <a:endParaRPr lang="tr-TR"/>
        </a:p>
      </dgm:t>
    </dgm:pt>
    <dgm:pt modelId="{270927B9-3857-4ACA-BFBE-317DA1E7B2E2}" type="pres">
      <dgm:prSet presAssocID="{88D8063A-95A2-4B46-866D-1C9AC9AD2423}" presName="LeftNode" presStyleLbl="bgImgPlace1" presStyleIdx="0" presStyleCnt="2" custScaleX="210672" custScaleY="105505" custLinFactNeighborX="2270" custLinFactNeighborY="-287">
        <dgm:presLayoutVars>
          <dgm:chMax val="2"/>
          <dgm:chPref val="2"/>
        </dgm:presLayoutVars>
      </dgm:prSet>
      <dgm:spPr/>
      <dgm:t>
        <a:bodyPr/>
        <a:lstStyle/>
        <a:p>
          <a:endParaRPr lang="tr-TR"/>
        </a:p>
      </dgm:t>
    </dgm:pt>
    <dgm:pt modelId="{576628CA-01C7-4DC5-89AD-C585F59ADBA1}" type="pres">
      <dgm:prSet presAssocID="{88D8063A-95A2-4B46-866D-1C9AC9AD2423}" presName="RightText" presStyleLbl="revTx" presStyleIdx="0" presStyleCnt="0">
        <dgm:presLayoutVars>
          <dgm:bulletEnabled val="1"/>
        </dgm:presLayoutVars>
      </dgm:prSet>
      <dgm:spPr/>
      <dgm:t>
        <a:bodyPr/>
        <a:lstStyle/>
        <a:p>
          <a:endParaRPr lang="tr-TR"/>
        </a:p>
      </dgm:t>
    </dgm:pt>
    <dgm:pt modelId="{9DE6CE61-0ADB-49A6-9300-CB475BE06276}" type="pres">
      <dgm:prSet presAssocID="{88D8063A-95A2-4B46-866D-1C9AC9AD2423}" presName="RightNode" presStyleLbl="bgImgPlace1" presStyleIdx="1" presStyleCnt="2" custScaleX="192852" custScaleY="105153" custLinFactNeighborX="97908" custLinFactNeighborY="-735">
        <dgm:presLayoutVars>
          <dgm:chMax val="0"/>
          <dgm:chPref val="0"/>
        </dgm:presLayoutVars>
      </dgm:prSet>
      <dgm:spPr/>
      <dgm:t>
        <a:bodyPr/>
        <a:lstStyle/>
        <a:p>
          <a:endParaRPr lang="tr-TR"/>
        </a:p>
      </dgm:t>
    </dgm:pt>
    <dgm:pt modelId="{F3B2FA34-05F9-4510-8FB3-F76D3676C5F7}" type="pres">
      <dgm:prSet presAssocID="{88D8063A-95A2-4B46-866D-1C9AC9AD2423}" presName="TopArrow" presStyleLbl="node1" presStyleIdx="0" presStyleCnt="2" custLinFactNeighborX="51327" custLinFactNeighborY="-12777"/>
      <dgm:spPr/>
    </dgm:pt>
    <dgm:pt modelId="{1FEC559A-E62D-4321-B962-15373E1205B0}" type="pres">
      <dgm:prSet presAssocID="{88D8063A-95A2-4B46-866D-1C9AC9AD2423}" presName="BottomArrow" presStyleLbl="node1" presStyleIdx="1" presStyleCnt="2" custLinFactNeighborX="52411" custLinFactNeighborY="8846"/>
      <dgm:spPr/>
    </dgm:pt>
  </dgm:ptLst>
  <dgm:cxnLst>
    <dgm:cxn modelId="{28FFDDC2-652B-418B-B86B-4B2909168D22}" type="presOf" srcId="{572EFD97-7838-46F6-AB95-C23B2A07EAD5}" destId="{576628CA-01C7-4DC5-89AD-C585F59ADBA1}" srcOrd="0" destOrd="0" presId="urn:microsoft.com/office/officeart/2009/layout/ReverseList"/>
    <dgm:cxn modelId="{516C3A76-F86A-4842-B49D-C1787F1B361F}" srcId="{88D8063A-95A2-4B46-866D-1C9AC9AD2423}" destId="{41CAD915-7F25-4C95-AC6D-CFD51D0D7B21}" srcOrd="3" destOrd="0" parTransId="{F08182C7-4706-49FE-B69D-FFE80BD4F515}" sibTransId="{37C6D08F-0531-497A-B453-73D453AE8CAA}"/>
    <dgm:cxn modelId="{30184EC8-459C-4FDF-B232-0A17FB96CAE5}" srcId="{88D8063A-95A2-4B46-866D-1C9AC9AD2423}" destId="{572EFD97-7838-46F6-AB95-C23B2A07EAD5}" srcOrd="1" destOrd="0" parTransId="{0814D7AD-56CE-4416-A733-731A5586CC46}" sibTransId="{95280334-7054-4AE2-8890-F25878504253}"/>
    <dgm:cxn modelId="{49863A63-A3CD-42F2-9F89-3741F8CE24EC}" type="presOf" srcId="{88D8063A-95A2-4B46-866D-1C9AC9AD2423}" destId="{674F8C19-9872-4740-A3D9-5C2213B839FE}" srcOrd="0" destOrd="0" presId="urn:microsoft.com/office/officeart/2009/layout/ReverseList"/>
    <dgm:cxn modelId="{413CF419-4D83-4EE3-B76E-F811AC02222E}" type="presOf" srcId="{572EFD97-7838-46F6-AB95-C23B2A07EAD5}" destId="{9DE6CE61-0ADB-49A6-9300-CB475BE06276}" srcOrd="1" destOrd="0" presId="urn:microsoft.com/office/officeart/2009/layout/ReverseList"/>
    <dgm:cxn modelId="{77A9C1E6-8AEF-474D-8201-635835D21A62}" srcId="{88D8063A-95A2-4B46-866D-1C9AC9AD2423}" destId="{DB4C1694-7812-46A3-97A3-8F2CCB32ED1C}" srcOrd="2" destOrd="0" parTransId="{813A2B97-82E2-487F-995B-92C7127844F7}" sibTransId="{39CB24C9-2AAF-44FA-AED3-130F31BF55B5}"/>
    <dgm:cxn modelId="{DA0A5A98-4FA1-4E51-8DFA-8D50461FCE00}" type="presOf" srcId="{2378F714-E0A1-4009-BF0E-9A8B3A9F51D3}" destId="{270927B9-3857-4ACA-BFBE-317DA1E7B2E2}" srcOrd="1" destOrd="0" presId="urn:microsoft.com/office/officeart/2009/layout/ReverseList"/>
    <dgm:cxn modelId="{585A24FC-F0F8-42FA-AE48-E5001A28063F}" type="presOf" srcId="{2378F714-E0A1-4009-BF0E-9A8B3A9F51D3}" destId="{9FA88416-7A78-450A-A181-9FA4E63F0A3C}" srcOrd="0" destOrd="0" presId="urn:microsoft.com/office/officeart/2009/layout/ReverseList"/>
    <dgm:cxn modelId="{EDF1D9CE-9AD6-4B2C-86F0-D57229DA2197}" srcId="{88D8063A-95A2-4B46-866D-1C9AC9AD2423}" destId="{2378F714-E0A1-4009-BF0E-9A8B3A9F51D3}" srcOrd="0" destOrd="0" parTransId="{08857AA0-F6F3-40C7-BC53-FE559F9DF219}" sibTransId="{D92764B5-7254-41C4-A078-19C7B52D5EEB}"/>
    <dgm:cxn modelId="{E988B16A-81C1-4923-B349-D889112D4EE9}" type="presParOf" srcId="{674F8C19-9872-4740-A3D9-5C2213B839FE}" destId="{9FA88416-7A78-450A-A181-9FA4E63F0A3C}" srcOrd="0" destOrd="0" presId="urn:microsoft.com/office/officeart/2009/layout/ReverseList"/>
    <dgm:cxn modelId="{DFFF00F6-4126-4B25-91C7-B589E09C130E}" type="presParOf" srcId="{674F8C19-9872-4740-A3D9-5C2213B839FE}" destId="{270927B9-3857-4ACA-BFBE-317DA1E7B2E2}" srcOrd="1" destOrd="0" presId="urn:microsoft.com/office/officeart/2009/layout/ReverseList"/>
    <dgm:cxn modelId="{50414346-0C07-4632-B67E-0820D9A81E1C}" type="presParOf" srcId="{674F8C19-9872-4740-A3D9-5C2213B839FE}" destId="{576628CA-01C7-4DC5-89AD-C585F59ADBA1}" srcOrd="2" destOrd="0" presId="urn:microsoft.com/office/officeart/2009/layout/ReverseList"/>
    <dgm:cxn modelId="{904EBE6A-8BB6-4D26-ACF5-998DA27A56E4}" type="presParOf" srcId="{674F8C19-9872-4740-A3D9-5C2213B839FE}" destId="{9DE6CE61-0ADB-49A6-9300-CB475BE06276}" srcOrd="3" destOrd="0" presId="urn:microsoft.com/office/officeart/2009/layout/ReverseList"/>
    <dgm:cxn modelId="{6E5936D9-8F10-4DB7-B11A-4CB998BD1094}" type="presParOf" srcId="{674F8C19-9872-4740-A3D9-5C2213B839FE}" destId="{F3B2FA34-05F9-4510-8FB3-F76D3676C5F7}" srcOrd="4" destOrd="0" presId="urn:microsoft.com/office/officeart/2009/layout/ReverseList"/>
    <dgm:cxn modelId="{16931A39-2359-45B7-861F-64F22DEA06F0}" type="presParOf" srcId="{674F8C19-9872-4740-A3D9-5C2213B839FE}" destId="{1FEC559A-E62D-4321-B962-15373E1205B0}" srcOrd="5" destOrd="0" presId="urn:microsoft.com/office/officeart/2009/layout/Revers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D8063A-95A2-4B46-866D-1C9AC9AD242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tr-TR"/>
        </a:p>
      </dgm:t>
    </dgm:pt>
    <dgm:pt modelId="{2378F714-E0A1-4009-BF0E-9A8B3A9F51D3}">
      <dgm:prSet phldrT="[Metin]" custT="1"/>
      <dgm:spPr/>
      <dgm:t>
        <a:bodyPr/>
        <a:lstStyle/>
        <a:p>
          <a:r>
            <a:rPr lang="tr-TR" sz="1800" dirty="0" smtClean="0">
              <a:solidFill>
                <a:srgbClr val="FF0000"/>
              </a:solidFill>
            </a:rPr>
            <a:t>Posta ve Hızlı Kargo</a:t>
          </a:r>
          <a:endParaRPr lang="tr-TR" sz="1800" dirty="0">
            <a:solidFill>
              <a:srgbClr val="FF0000"/>
            </a:solidFill>
          </a:endParaRPr>
        </a:p>
      </dgm:t>
    </dgm:pt>
    <dgm:pt modelId="{08857AA0-F6F3-40C7-BC53-FE559F9DF219}" type="parTrans" cxnId="{EDF1D9CE-9AD6-4B2C-86F0-D57229DA2197}">
      <dgm:prSet/>
      <dgm:spPr/>
      <dgm:t>
        <a:bodyPr/>
        <a:lstStyle/>
        <a:p>
          <a:endParaRPr lang="tr-TR"/>
        </a:p>
      </dgm:t>
    </dgm:pt>
    <dgm:pt modelId="{D92764B5-7254-41C4-A078-19C7B52D5EEB}" type="sibTrans" cxnId="{EDF1D9CE-9AD6-4B2C-86F0-D57229DA2197}">
      <dgm:prSet/>
      <dgm:spPr/>
      <dgm:t>
        <a:bodyPr/>
        <a:lstStyle/>
        <a:p>
          <a:endParaRPr lang="tr-TR"/>
        </a:p>
      </dgm:t>
    </dgm:pt>
    <dgm:pt modelId="{572EFD97-7838-46F6-AB95-C23B2A07EAD5}">
      <dgm:prSet phldrT="[Metin]" custT="1"/>
      <dgm:spPr/>
      <dgm:t>
        <a:bodyPr/>
        <a:lstStyle/>
        <a:p>
          <a:r>
            <a:rPr lang="tr-TR" sz="1100" dirty="0" smtClean="0"/>
            <a:t>Mikro ihracattaki bürokrasi, işlem ve zaman maliyetinin azaltılması suretiyle e-ihracat hacmimizin artırılmasına hizmet ediyoruz</a:t>
          </a:r>
          <a:endParaRPr lang="tr-TR" sz="1100" dirty="0"/>
        </a:p>
      </dgm:t>
    </dgm:pt>
    <dgm:pt modelId="{0814D7AD-56CE-4416-A733-731A5586CC46}" type="parTrans" cxnId="{30184EC8-459C-4FDF-B232-0A17FB96CAE5}">
      <dgm:prSet/>
      <dgm:spPr/>
      <dgm:t>
        <a:bodyPr/>
        <a:lstStyle/>
        <a:p>
          <a:endParaRPr lang="tr-TR"/>
        </a:p>
      </dgm:t>
    </dgm:pt>
    <dgm:pt modelId="{95280334-7054-4AE2-8890-F25878504253}" type="sibTrans" cxnId="{30184EC8-459C-4FDF-B232-0A17FB96CAE5}">
      <dgm:prSet/>
      <dgm:spPr/>
      <dgm:t>
        <a:bodyPr/>
        <a:lstStyle/>
        <a:p>
          <a:endParaRPr lang="tr-TR"/>
        </a:p>
      </dgm:t>
    </dgm:pt>
    <dgm:pt modelId="{41CAD915-7F25-4C95-AC6D-CFD51D0D7B21}">
      <dgm:prSet/>
      <dgm:spPr/>
      <dgm:t>
        <a:bodyPr/>
        <a:lstStyle/>
        <a:p>
          <a:endParaRPr lang="tr-TR"/>
        </a:p>
      </dgm:t>
    </dgm:pt>
    <dgm:pt modelId="{F08182C7-4706-49FE-B69D-FFE80BD4F515}" type="parTrans" cxnId="{516C3A76-F86A-4842-B49D-C1787F1B361F}">
      <dgm:prSet/>
      <dgm:spPr/>
      <dgm:t>
        <a:bodyPr/>
        <a:lstStyle/>
        <a:p>
          <a:endParaRPr lang="tr-TR"/>
        </a:p>
      </dgm:t>
    </dgm:pt>
    <dgm:pt modelId="{37C6D08F-0531-497A-B453-73D453AE8CAA}" type="sibTrans" cxnId="{516C3A76-F86A-4842-B49D-C1787F1B361F}">
      <dgm:prSet/>
      <dgm:spPr/>
      <dgm:t>
        <a:bodyPr/>
        <a:lstStyle/>
        <a:p>
          <a:endParaRPr lang="tr-TR"/>
        </a:p>
      </dgm:t>
    </dgm:pt>
    <dgm:pt modelId="{DB4C1694-7812-46A3-97A3-8F2CCB32ED1C}">
      <dgm:prSet/>
      <dgm:spPr/>
      <dgm:t>
        <a:bodyPr/>
        <a:lstStyle/>
        <a:p>
          <a:endParaRPr lang="tr-TR"/>
        </a:p>
      </dgm:t>
    </dgm:pt>
    <dgm:pt modelId="{813A2B97-82E2-487F-995B-92C7127844F7}" type="parTrans" cxnId="{77A9C1E6-8AEF-474D-8201-635835D21A62}">
      <dgm:prSet/>
      <dgm:spPr/>
      <dgm:t>
        <a:bodyPr/>
        <a:lstStyle/>
        <a:p>
          <a:endParaRPr lang="tr-TR"/>
        </a:p>
      </dgm:t>
    </dgm:pt>
    <dgm:pt modelId="{39CB24C9-2AAF-44FA-AED3-130F31BF55B5}" type="sibTrans" cxnId="{77A9C1E6-8AEF-474D-8201-635835D21A62}">
      <dgm:prSet/>
      <dgm:spPr/>
      <dgm:t>
        <a:bodyPr/>
        <a:lstStyle/>
        <a:p>
          <a:endParaRPr lang="tr-TR"/>
        </a:p>
      </dgm:t>
    </dgm:pt>
    <dgm:pt modelId="{674F8C19-9872-4740-A3D9-5C2213B839FE}" type="pres">
      <dgm:prSet presAssocID="{88D8063A-95A2-4B46-866D-1C9AC9AD2423}" presName="Name0" presStyleCnt="0">
        <dgm:presLayoutVars>
          <dgm:chMax val="2"/>
          <dgm:chPref val="2"/>
          <dgm:animLvl val="lvl"/>
        </dgm:presLayoutVars>
      </dgm:prSet>
      <dgm:spPr/>
      <dgm:t>
        <a:bodyPr/>
        <a:lstStyle/>
        <a:p>
          <a:endParaRPr lang="tr-TR"/>
        </a:p>
      </dgm:t>
    </dgm:pt>
    <dgm:pt modelId="{9FA88416-7A78-450A-A181-9FA4E63F0A3C}" type="pres">
      <dgm:prSet presAssocID="{88D8063A-95A2-4B46-866D-1C9AC9AD2423}" presName="LeftText" presStyleLbl="revTx" presStyleIdx="0" presStyleCnt="0">
        <dgm:presLayoutVars>
          <dgm:bulletEnabled val="1"/>
        </dgm:presLayoutVars>
      </dgm:prSet>
      <dgm:spPr/>
      <dgm:t>
        <a:bodyPr/>
        <a:lstStyle/>
        <a:p>
          <a:endParaRPr lang="tr-TR"/>
        </a:p>
      </dgm:t>
    </dgm:pt>
    <dgm:pt modelId="{270927B9-3857-4ACA-BFBE-317DA1E7B2E2}" type="pres">
      <dgm:prSet presAssocID="{88D8063A-95A2-4B46-866D-1C9AC9AD2423}" presName="LeftNode" presStyleLbl="bgImgPlace1" presStyleIdx="0" presStyleCnt="2" custScaleX="210672" custScaleY="105505" custLinFactNeighborX="2270" custLinFactNeighborY="-287">
        <dgm:presLayoutVars>
          <dgm:chMax val="2"/>
          <dgm:chPref val="2"/>
        </dgm:presLayoutVars>
      </dgm:prSet>
      <dgm:spPr/>
      <dgm:t>
        <a:bodyPr/>
        <a:lstStyle/>
        <a:p>
          <a:endParaRPr lang="tr-TR"/>
        </a:p>
      </dgm:t>
    </dgm:pt>
    <dgm:pt modelId="{576628CA-01C7-4DC5-89AD-C585F59ADBA1}" type="pres">
      <dgm:prSet presAssocID="{88D8063A-95A2-4B46-866D-1C9AC9AD2423}" presName="RightText" presStyleLbl="revTx" presStyleIdx="0" presStyleCnt="0">
        <dgm:presLayoutVars>
          <dgm:bulletEnabled val="1"/>
        </dgm:presLayoutVars>
      </dgm:prSet>
      <dgm:spPr/>
      <dgm:t>
        <a:bodyPr/>
        <a:lstStyle/>
        <a:p>
          <a:endParaRPr lang="tr-TR"/>
        </a:p>
      </dgm:t>
    </dgm:pt>
    <dgm:pt modelId="{9DE6CE61-0ADB-49A6-9300-CB475BE06276}" type="pres">
      <dgm:prSet presAssocID="{88D8063A-95A2-4B46-866D-1C9AC9AD2423}" presName="RightNode" presStyleLbl="bgImgPlace1" presStyleIdx="1" presStyleCnt="2" custScaleX="192852" custScaleY="105153" custLinFactNeighborX="97908" custLinFactNeighborY="-735">
        <dgm:presLayoutVars>
          <dgm:chMax val="0"/>
          <dgm:chPref val="0"/>
        </dgm:presLayoutVars>
      </dgm:prSet>
      <dgm:spPr/>
      <dgm:t>
        <a:bodyPr/>
        <a:lstStyle/>
        <a:p>
          <a:endParaRPr lang="tr-TR"/>
        </a:p>
      </dgm:t>
    </dgm:pt>
    <dgm:pt modelId="{F3B2FA34-05F9-4510-8FB3-F76D3676C5F7}" type="pres">
      <dgm:prSet presAssocID="{88D8063A-95A2-4B46-866D-1C9AC9AD2423}" presName="TopArrow" presStyleLbl="node1" presStyleIdx="0" presStyleCnt="2" custLinFactNeighborX="51327" custLinFactNeighborY="-12777"/>
      <dgm:spPr/>
    </dgm:pt>
    <dgm:pt modelId="{1FEC559A-E62D-4321-B962-15373E1205B0}" type="pres">
      <dgm:prSet presAssocID="{88D8063A-95A2-4B46-866D-1C9AC9AD2423}" presName="BottomArrow" presStyleLbl="node1" presStyleIdx="1" presStyleCnt="2" custLinFactNeighborX="52411" custLinFactNeighborY="8846"/>
      <dgm:spPr/>
    </dgm:pt>
  </dgm:ptLst>
  <dgm:cxnLst>
    <dgm:cxn modelId="{28FFDDC2-652B-418B-B86B-4B2909168D22}" type="presOf" srcId="{572EFD97-7838-46F6-AB95-C23B2A07EAD5}" destId="{576628CA-01C7-4DC5-89AD-C585F59ADBA1}" srcOrd="0" destOrd="0" presId="urn:microsoft.com/office/officeart/2009/layout/ReverseList"/>
    <dgm:cxn modelId="{516C3A76-F86A-4842-B49D-C1787F1B361F}" srcId="{88D8063A-95A2-4B46-866D-1C9AC9AD2423}" destId="{41CAD915-7F25-4C95-AC6D-CFD51D0D7B21}" srcOrd="3" destOrd="0" parTransId="{F08182C7-4706-49FE-B69D-FFE80BD4F515}" sibTransId="{37C6D08F-0531-497A-B453-73D453AE8CAA}"/>
    <dgm:cxn modelId="{30184EC8-459C-4FDF-B232-0A17FB96CAE5}" srcId="{88D8063A-95A2-4B46-866D-1C9AC9AD2423}" destId="{572EFD97-7838-46F6-AB95-C23B2A07EAD5}" srcOrd="1" destOrd="0" parTransId="{0814D7AD-56CE-4416-A733-731A5586CC46}" sibTransId="{95280334-7054-4AE2-8890-F25878504253}"/>
    <dgm:cxn modelId="{49863A63-A3CD-42F2-9F89-3741F8CE24EC}" type="presOf" srcId="{88D8063A-95A2-4B46-866D-1C9AC9AD2423}" destId="{674F8C19-9872-4740-A3D9-5C2213B839FE}" srcOrd="0" destOrd="0" presId="urn:microsoft.com/office/officeart/2009/layout/ReverseList"/>
    <dgm:cxn modelId="{413CF419-4D83-4EE3-B76E-F811AC02222E}" type="presOf" srcId="{572EFD97-7838-46F6-AB95-C23B2A07EAD5}" destId="{9DE6CE61-0ADB-49A6-9300-CB475BE06276}" srcOrd="1" destOrd="0" presId="urn:microsoft.com/office/officeart/2009/layout/ReverseList"/>
    <dgm:cxn modelId="{77A9C1E6-8AEF-474D-8201-635835D21A62}" srcId="{88D8063A-95A2-4B46-866D-1C9AC9AD2423}" destId="{DB4C1694-7812-46A3-97A3-8F2CCB32ED1C}" srcOrd="2" destOrd="0" parTransId="{813A2B97-82E2-487F-995B-92C7127844F7}" sibTransId="{39CB24C9-2AAF-44FA-AED3-130F31BF55B5}"/>
    <dgm:cxn modelId="{DA0A5A98-4FA1-4E51-8DFA-8D50461FCE00}" type="presOf" srcId="{2378F714-E0A1-4009-BF0E-9A8B3A9F51D3}" destId="{270927B9-3857-4ACA-BFBE-317DA1E7B2E2}" srcOrd="1" destOrd="0" presId="urn:microsoft.com/office/officeart/2009/layout/ReverseList"/>
    <dgm:cxn modelId="{585A24FC-F0F8-42FA-AE48-E5001A28063F}" type="presOf" srcId="{2378F714-E0A1-4009-BF0E-9A8B3A9F51D3}" destId="{9FA88416-7A78-450A-A181-9FA4E63F0A3C}" srcOrd="0" destOrd="0" presId="urn:microsoft.com/office/officeart/2009/layout/ReverseList"/>
    <dgm:cxn modelId="{EDF1D9CE-9AD6-4B2C-86F0-D57229DA2197}" srcId="{88D8063A-95A2-4B46-866D-1C9AC9AD2423}" destId="{2378F714-E0A1-4009-BF0E-9A8B3A9F51D3}" srcOrd="0" destOrd="0" parTransId="{08857AA0-F6F3-40C7-BC53-FE559F9DF219}" sibTransId="{D92764B5-7254-41C4-A078-19C7B52D5EEB}"/>
    <dgm:cxn modelId="{E988B16A-81C1-4923-B349-D889112D4EE9}" type="presParOf" srcId="{674F8C19-9872-4740-A3D9-5C2213B839FE}" destId="{9FA88416-7A78-450A-A181-9FA4E63F0A3C}" srcOrd="0" destOrd="0" presId="urn:microsoft.com/office/officeart/2009/layout/ReverseList"/>
    <dgm:cxn modelId="{DFFF00F6-4126-4B25-91C7-B589E09C130E}" type="presParOf" srcId="{674F8C19-9872-4740-A3D9-5C2213B839FE}" destId="{270927B9-3857-4ACA-BFBE-317DA1E7B2E2}" srcOrd="1" destOrd="0" presId="urn:microsoft.com/office/officeart/2009/layout/ReverseList"/>
    <dgm:cxn modelId="{50414346-0C07-4632-B67E-0820D9A81E1C}" type="presParOf" srcId="{674F8C19-9872-4740-A3D9-5C2213B839FE}" destId="{576628CA-01C7-4DC5-89AD-C585F59ADBA1}" srcOrd="2" destOrd="0" presId="urn:microsoft.com/office/officeart/2009/layout/ReverseList"/>
    <dgm:cxn modelId="{904EBE6A-8BB6-4D26-ACF5-998DA27A56E4}" type="presParOf" srcId="{674F8C19-9872-4740-A3D9-5C2213B839FE}" destId="{9DE6CE61-0ADB-49A6-9300-CB475BE06276}" srcOrd="3" destOrd="0" presId="urn:microsoft.com/office/officeart/2009/layout/ReverseList"/>
    <dgm:cxn modelId="{6E5936D9-8F10-4DB7-B11A-4CB998BD1094}" type="presParOf" srcId="{674F8C19-9872-4740-A3D9-5C2213B839FE}" destId="{F3B2FA34-05F9-4510-8FB3-F76D3676C5F7}" srcOrd="4" destOrd="0" presId="urn:microsoft.com/office/officeart/2009/layout/ReverseList"/>
    <dgm:cxn modelId="{16931A39-2359-45B7-861F-64F22DEA06F0}" type="presParOf" srcId="{674F8C19-9872-4740-A3D9-5C2213B839FE}" destId="{1FEC559A-E62D-4321-B962-15373E1205B0}" srcOrd="5" destOrd="0" presId="urn:microsoft.com/office/officeart/2009/layout/Reverse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D8063A-95A2-4B46-866D-1C9AC9AD242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tr-TR"/>
        </a:p>
      </dgm:t>
    </dgm:pt>
    <dgm:pt modelId="{2378F714-E0A1-4009-BF0E-9A8B3A9F51D3}">
      <dgm:prSet phldrT="[Metin]" custT="1"/>
      <dgm:spPr/>
      <dgm:t>
        <a:bodyPr/>
        <a:lstStyle/>
        <a:p>
          <a:r>
            <a:rPr lang="tr-TR" sz="1800" dirty="0" smtClean="0">
              <a:solidFill>
                <a:srgbClr val="FF0000"/>
              </a:solidFill>
            </a:rPr>
            <a:t>Demiryolu, Denizyolu ve Havayolu Basitleştirmeleri</a:t>
          </a:r>
          <a:endParaRPr lang="tr-TR" sz="1800" dirty="0">
            <a:solidFill>
              <a:srgbClr val="FF0000"/>
            </a:solidFill>
          </a:endParaRPr>
        </a:p>
      </dgm:t>
    </dgm:pt>
    <dgm:pt modelId="{08857AA0-F6F3-40C7-BC53-FE559F9DF219}" type="parTrans" cxnId="{EDF1D9CE-9AD6-4B2C-86F0-D57229DA2197}">
      <dgm:prSet/>
      <dgm:spPr/>
      <dgm:t>
        <a:bodyPr/>
        <a:lstStyle/>
        <a:p>
          <a:endParaRPr lang="tr-TR"/>
        </a:p>
      </dgm:t>
    </dgm:pt>
    <dgm:pt modelId="{D92764B5-7254-41C4-A078-19C7B52D5EEB}" type="sibTrans" cxnId="{EDF1D9CE-9AD6-4B2C-86F0-D57229DA2197}">
      <dgm:prSet/>
      <dgm:spPr/>
      <dgm:t>
        <a:bodyPr/>
        <a:lstStyle/>
        <a:p>
          <a:endParaRPr lang="tr-TR"/>
        </a:p>
      </dgm:t>
    </dgm:pt>
    <dgm:pt modelId="{572EFD97-7838-46F6-AB95-C23B2A07EAD5}">
      <dgm:prSet phldrT="[Metin]" custT="1"/>
      <dgm:spPr/>
      <dgm:t>
        <a:bodyPr/>
        <a:lstStyle/>
        <a:p>
          <a:r>
            <a:rPr lang="tr-TR" sz="1100" dirty="0" smtClean="0"/>
            <a:t>Transit beyannamesi yerine demiryolunda CIM Taşıma Belgesi, havayolu ve denizyolunda ise Manifesto Kullanımı </a:t>
          </a:r>
          <a:endParaRPr lang="tr-TR" sz="1100" dirty="0"/>
        </a:p>
      </dgm:t>
    </dgm:pt>
    <dgm:pt modelId="{0814D7AD-56CE-4416-A733-731A5586CC46}" type="parTrans" cxnId="{30184EC8-459C-4FDF-B232-0A17FB96CAE5}">
      <dgm:prSet/>
      <dgm:spPr/>
      <dgm:t>
        <a:bodyPr/>
        <a:lstStyle/>
        <a:p>
          <a:endParaRPr lang="tr-TR"/>
        </a:p>
      </dgm:t>
    </dgm:pt>
    <dgm:pt modelId="{95280334-7054-4AE2-8890-F25878504253}" type="sibTrans" cxnId="{30184EC8-459C-4FDF-B232-0A17FB96CAE5}">
      <dgm:prSet/>
      <dgm:spPr/>
      <dgm:t>
        <a:bodyPr/>
        <a:lstStyle/>
        <a:p>
          <a:endParaRPr lang="tr-TR"/>
        </a:p>
      </dgm:t>
    </dgm:pt>
    <dgm:pt modelId="{41CAD915-7F25-4C95-AC6D-CFD51D0D7B21}">
      <dgm:prSet/>
      <dgm:spPr/>
      <dgm:t>
        <a:bodyPr/>
        <a:lstStyle/>
        <a:p>
          <a:endParaRPr lang="tr-TR"/>
        </a:p>
      </dgm:t>
    </dgm:pt>
    <dgm:pt modelId="{F08182C7-4706-49FE-B69D-FFE80BD4F515}" type="parTrans" cxnId="{516C3A76-F86A-4842-B49D-C1787F1B361F}">
      <dgm:prSet/>
      <dgm:spPr/>
      <dgm:t>
        <a:bodyPr/>
        <a:lstStyle/>
        <a:p>
          <a:endParaRPr lang="tr-TR"/>
        </a:p>
      </dgm:t>
    </dgm:pt>
    <dgm:pt modelId="{37C6D08F-0531-497A-B453-73D453AE8CAA}" type="sibTrans" cxnId="{516C3A76-F86A-4842-B49D-C1787F1B361F}">
      <dgm:prSet/>
      <dgm:spPr/>
      <dgm:t>
        <a:bodyPr/>
        <a:lstStyle/>
        <a:p>
          <a:endParaRPr lang="tr-TR"/>
        </a:p>
      </dgm:t>
    </dgm:pt>
    <dgm:pt modelId="{DB4C1694-7812-46A3-97A3-8F2CCB32ED1C}">
      <dgm:prSet/>
      <dgm:spPr/>
      <dgm:t>
        <a:bodyPr/>
        <a:lstStyle/>
        <a:p>
          <a:endParaRPr lang="tr-TR"/>
        </a:p>
      </dgm:t>
    </dgm:pt>
    <dgm:pt modelId="{813A2B97-82E2-487F-995B-92C7127844F7}" type="parTrans" cxnId="{77A9C1E6-8AEF-474D-8201-635835D21A62}">
      <dgm:prSet/>
      <dgm:spPr/>
      <dgm:t>
        <a:bodyPr/>
        <a:lstStyle/>
        <a:p>
          <a:endParaRPr lang="tr-TR"/>
        </a:p>
      </dgm:t>
    </dgm:pt>
    <dgm:pt modelId="{39CB24C9-2AAF-44FA-AED3-130F31BF55B5}" type="sibTrans" cxnId="{77A9C1E6-8AEF-474D-8201-635835D21A62}">
      <dgm:prSet/>
      <dgm:spPr/>
      <dgm:t>
        <a:bodyPr/>
        <a:lstStyle/>
        <a:p>
          <a:endParaRPr lang="tr-TR"/>
        </a:p>
      </dgm:t>
    </dgm:pt>
    <dgm:pt modelId="{2B3C91D3-C399-4299-A4D6-22F034485BEC}">
      <dgm:prSet custT="1"/>
      <dgm:spPr/>
      <dgm:t>
        <a:bodyPr/>
        <a:lstStyle/>
        <a:p>
          <a:endParaRPr lang="tr-TR"/>
        </a:p>
      </dgm:t>
    </dgm:pt>
    <dgm:pt modelId="{8AB0156E-7F1D-4EFF-BEBA-A3AAD7BDB4DC}" type="parTrans" cxnId="{BBB884CF-DAFB-495C-8D42-F62B360FFCCF}">
      <dgm:prSet/>
      <dgm:spPr/>
      <dgm:t>
        <a:bodyPr/>
        <a:lstStyle/>
        <a:p>
          <a:endParaRPr lang="tr-TR"/>
        </a:p>
      </dgm:t>
    </dgm:pt>
    <dgm:pt modelId="{530E8DD9-EB7F-4354-98C4-3FAD9EE9C7CC}" type="sibTrans" cxnId="{BBB884CF-DAFB-495C-8D42-F62B360FFCCF}">
      <dgm:prSet/>
      <dgm:spPr/>
      <dgm:t>
        <a:bodyPr/>
        <a:lstStyle/>
        <a:p>
          <a:endParaRPr lang="tr-TR"/>
        </a:p>
      </dgm:t>
    </dgm:pt>
    <dgm:pt modelId="{0D01C751-FFFB-46B5-97DA-3A61DF951DA3}">
      <dgm:prSet custT="1"/>
      <dgm:spPr/>
      <dgm:t>
        <a:bodyPr/>
        <a:lstStyle/>
        <a:p>
          <a:endParaRPr lang="tr-TR"/>
        </a:p>
      </dgm:t>
    </dgm:pt>
    <dgm:pt modelId="{DDCFA0AA-FDBF-4F5F-8301-D3279DFD0A02}" type="parTrans" cxnId="{151131EA-48B9-4A50-A259-4DB50AF23141}">
      <dgm:prSet/>
      <dgm:spPr/>
      <dgm:t>
        <a:bodyPr/>
        <a:lstStyle/>
        <a:p>
          <a:endParaRPr lang="tr-TR"/>
        </a:p>
      </dgm:t>
    </dgm:pt>
    <dgm:pt modelId="{31489F76-C7ED-44D4-A6E3-8D37655CAAEE}" type="sibTrans" cxnId="{151131EA-48B9-4A50-A259-4DB50AF23141}">
      <dgm:prSet/>
      <dgm:spPr/>
      <dgm:t>
        <a:bodyPr/>
        <a:lstStyle/>
        <a:p>
          <a:endParaRPr lang="tr-TR"/>
        </a:p>
      </dgm:t>
    </dgm:pt>
    <dgm:pt modelId="{674F8C19-9872-4740-A3D9-5C2213B839FE}" type="pres">
      <dgm:prSet presAssocID="{88D8063A-95A2-4B46-866D-1C9AC9AD2423}" presName="Name0" presStyleCnt="0">
        <dgm:presLayoutVars>
          <dgm:chMax val="2"/>
          <dgm:chPref val="2"/>
          <dgm:animLvl val="lvl"/>
        </dgm:presLayoutVars>
      </dgm:prSet>
      <dgm:spPr/>
      <dgm:t>
        <a:bodyPr/>
        <a:lstStyle/>
        <a:p>
          <a:endParaRPr lang="tr-TR"/>
        </a:p>
      </dgm:t>
    </dgm:pt>
    <dgm:pt modelId="{9FA88416-7A78-450A-A181-9FA4E63F0A3C}" type="pres">
      <dgm:prSet presAssocID="{88D8063A-95A2-4B46-866D-1C9AC9AD2423}" presName="LeftText" presStyleLbl="revTx" presStyleIdx="0" presStyleCnt="0">
        <dgm:presLayoutVars>
          <dgm:bulletEnabled val="1"/>
        </dgm:presLayoutVars>
      </dgm:prSet>
      <dgm:spPr/>
      <dgm:t>
        <a:bodyPr/>
        <a:lstStyle/>
        <a:p>
          <a:endParaRPr lang="tr-TR"/>
        </a:p>
      </dgm:t>
    </dgm:pt>
    <dgm:pt modelId="{270927B9-3857-4ACA-BFBE-317DA1E7B2E2}" type="pres">
      <dgm:prSet presAssocID="{88D8063A-95A2-4B46-866D-1C9AC9AD2423}" presName="LeftNode" presStyleLbl="bgImgPlace1" presStyleIdx="0" presStyleCnt="2" custScaleX="232217" custScaleY="105505" custLinFactNeighborX="2270" custLinFactNeighborY="-287">
        <dgm:presLayoutVars>
          <dgm:chMax val="2"/>
          <dgm:chPref val="2"/>
        </dgm:presLayoutVars>
      </dgm:prSet>
      <dgm:spPr/>
      <dgm:t>
        <a:bodyPr/>
        <a:lstStyle/>
        <a:p>
          <a:endParaRPr lang="tr-TR"/>
        </a:p>
      </dgm:t>
    </dgm:pt>
    <dgm:pt modelId="{576628CA-01C7-4DC5-89AD-C585F59ADBA1}" type="pres">
      <dgm:prSet presAssocID="{88D8063A-95A2-4B46-866D-1C9AC9AD2423}" presName="RightText" presStyleLbl="revTx" presStyleIdx="0" presStyleCnt="0">
        <dgm:presLayoutVars>
          <dgm:bulletEnabled val="1"/>
        </dgm:presLayoutVars>
      </dgm:prSet>
      <dgm:spPr/>
      <dgm:t>
        <a:bodyPr/>
        <a:lstStyle/>
        <a:p>
          <a:endParaRPr lang="tr-TR"/>
        </a:p>
      </dgm:t>
    </dgm:pt>
    <dgm:pt modelId="{9DE6CE61-0ADB-49A6-9300-CB475BE06276}" type="pres">
      <dgm:prSet presAssocID="{88D8063A-95A2-4B46-866D-1C9AC9AD2423}" presName="RightNode" presStyleLbl="bgImgPlace1" presStyleIdx="1" presStyleCnt="2" custScaleX="195970" custScaleY="105153" custLinFactX="12292" custLinFactNeighborX="100000" custLinFactNeighborY="567">
        <dgm:presLayoutVars>
          <dgm:chMax val="0"/>
          <dgm:chPref val="0"/>
        </dgm:presLayoutVars>
      </dgm:prSet>
      <dgm:spPr/>
      <dgm:t>
        <a:bodyPr/>
        <a:lstStyle/>
        <a:p>
          <a:endParaRPr lang="tr-TR"/>
        </a:p>
      </dgm:t>
    </dgm:pt>
    <dgm:pt modelId="{F3B2FA34-05F9-4510-8FB3-F76D3676C5F7}" type="pres">
      <dgm:prSet presAssocID="{88D8063A-95A2-4B46-866D-1C9AC9AD2423}" presName="TopArrow" presStyleLbl="node1" presStyleIdx="0" presStyleCnt="2" custLinFactNeighborX="51327" custLinFactNeighborY="-12777"/>
      <dgm:spPr/>
    </dgm:pt>
    <dgm:pt modelId="{1FEC559A-E62D-4321-B962-15373E1205B0}" type="pres">
      <dgm:prSet presAssocID="{88D8063A-95A2-4B46-866D-1C9AC9AD2423}" presName="BottomArrow" presStyleLbl="node1" presStyleIdx="1" presStyleCnt="2" custLinFactNeighborX="52411" custLinFactNeighborY="8846"/>
      <dgm:spPr/>
    </dgm:pt>
  </dgm:ptLst>
  <dgm:cxnLst>
    <dgm:cxn modelId="{28FFDDC2-652B-418B-B86B-4B2909168D22}" type="presOf" srcId="{572EFD97-7838-46F6-AB95-C23B2A07EAD5}" destId="{576628CA-01C7-4DC5-89AD-C585F59ADBA1}" srcOrd="0" destOrd="0" presId="urn:microsoft.com/office/officeart/2009/layout/ReverseList"/>
    <dgm:cxn modelId="{516C3A76-F86A-4842-B49D-C1787F1B361F}" srcId="{88D8063A-95A2-4B46-866D-1C9AC9AD2423}" destId="{41CAD915-7F25-4C95-AC6D-CFD51D0D7B21}" srcOrd="5" destOrd="0" parTransId="{F08182C7-4706-49FE-B69D-FFE80BD4F515}" sibTransId="{37C6D08F-0531-497A-B453-73D453AE8CAA}"/>
    <dgm:cxn modelId="{30184EC8-459C-4FDF-B232-0A17FB96CAE5}" srcId="{88D8063A-95A2-4B46-866D-1C9AC9AD2423}" destId="{572EFD97-7838-46F6-AB95-C23B2A07EAD5}" srcOrd="1" destOrd="0" parTransId="{0814D7AD-56CE-4416-A733-731A5586CC46}" sibTransId="{95280334-7054-4AE2-8890-F25878504253}"/>
    <dgm:cxn modelId="{49863A63-A3CD-42F2-9F89-3741F8CE24EC}" type="presOf" srcId="{88D8063A-95A2-4B46-866D-1C9AC9AD2423}" destId="{674F8C19-9872-4740-A3D9-5C2213B839FE}" srcOrd="0" destOrd="0" presId="urn:microsoft.com/office/officeart/2009/layout/ReverseList"/>
    <dgm:cxn modelId="{413CF419-4D83-4EE3-B76E-F811AC02222E}" type="presOf" srcId="{572EFD97-7838-46F6-AB95-C23B2A07EAD5}" destId="{9DE6CE61-0ADB-49A6-9300-CB475BE06276}" srcOrd="1" destOrd="0" presId="urn:microsoft.com/office/officeart/2009/layout/ReverseList"/>
    <dgm:cxn modelId="{77A9C1E6-8AEF-474D-8201-635835D21A62}" srcId="{88D8063A-95A2-4B46-866D-1C9AC9AD2423}" destId="{DB4C1694-7812-46A3-97A3-8F2CCB32ED1C}" srcOrd="4" destOrd="0" parTransId="{813A2B97-82E2-487F-995B-92C7127844F7}" sibTransId="{39CB24C9-2AAF-44FA-AED3-130F31BF55B5}"/>
    <dgm:cxn modelId="{DA0A5A98-4FA1-4E51-8DFA-8D50461FCE00}" type="presOf" srcId="{2378F714-E0A1-4009-BF0E-9A8B3A9F51D3}" destId="{270927B9-3857-4ACA-BFBE-317DA1E7B2E2}" srcOrd="1" destOrd="0" presId="urn:microsoft.com/office/officeart/2009/layout/ReverseList"/>
    <dgm:cxn modelId="{151131EA-48B9-4A50-A259-4DB50AF23141}" srcId="{88D8063A-95A2-4B46-866D-1C9AC9AD2423}" destId="{0D01C751-FFFB-46B5-97DA-3A61DF951DA3}" srcOrd="2" destOrd="0" parTransId="{DDCFA0AA-FDBF-4F5F-8301-D3279DFD0A02}" sibTransId="{31489F76-C7ED-44D4-A6E3-8D37655CAAEE}"/>
    <dgm:cxn modelId="{585A24FC-F0F8-42FA-AE48-E5001A28063F}" type="presOf" srcId="{2378F714-E0A1-4009-BF0E-9A8B3A9F51D3}" destId="{9FA88416-7A78-450A-A181-9FA4E63F0A3C}" srcOrd="0" destOrd="0" presId="urn:microsoft.com/office/officeart/2009/layout/ReverseList"/>
    <dgm:cxn modelId="{EDF1D9CE-9AD6-4B2C-86F0-D57229DA2197}" srcId="{88D8063A-95A2-4B46-866D-1C9AC9AD2423}" destId="{2378F714-E0A1-4009-BF0E-9A8B3A9F51D3}" srcOrd="0" destOrd="0" parTransId="{08857AA0-F6F3-40C7-BC53-FE559F9DF219}" sibTransId="{D92764B5-7254-41C4-A078-19C7B52D5EEB}"/>
    <dgm:cxn modelId="{BBB884CF-DAFB-495C-8D42-F62B360FFCCF}" srcId="{88D8063A-95A2-4B46-866D-1C9AC9AD2423}" destId="{2B3C91D3-C399-4299-A4D6-22F034485BEC}" srcOrd="3" destOrd="0" parTransId="{8AB0156E-7F1D-4EFF-BEBA-A3AAD7BDB4DC}" sibTransId="{530E8DD9-EB7F-4354-98C4-3FAD9EE9C7CC}"/>
    <dgm:cxn modelId="{E988B16A-81C1-4923-B349-D889112D4EE9}" type="presParOf" srcId="{674F8C19-9872-4740-A3D9-5C2213B839FE}" destId="{9FA88416-7A78-450A-A181-9FA4E63F0A3C}" srcOrd="0" destOrd="0" presId="urn:microsoft.com/office/officeart/2009/layout/ReverseList"/>
    <dgm:cxn modelId="{DFFF00F6-4126-4B25-91C7-B589E09C130E}" type="presParOf" srcId="{674F8C19-9872-4740-A3D9-5C2213B839FE}" destId="{270927B9-3857-4ACA-BFBE-317DA1E7B2E2}" srcOrd="1" destOrd="0" presId="urn:microsoft.com/office/officeart/2009/layout/ReverseList"/>
    <dgm:cxn modelId="{50414346-0C07-4632-B67E-0820D9A81E1C}" type="presParOf" srcId="{674F8C19-9872-4740-A3D9-5C2213B839FE}" destId="{576628CA-01C7-4DC5-89AD-C585F59ADBA1}" srcOrd="2" destOrd="0" presId="urn:microsoft.com/office/officeart/2009/layout/ReverseList"/>
    <dgm:cxn modelId="{904EBE6A-8BB6-4D26-ACF5-998DA27A56E4}" type="presParOf" srcId="{674F8C19-9872-4740-A3D9-5C2213B839FE}" destId="{9DE6CE61-0ADB-49A6-9300-CB475BE06276}" srcOrd="3" destOrd="0" presId="urn:microsoft.com/office/officeart/2009/layout/ReverseList"/>
    <dgm:cxn modelId="{6E5936D9-8F10-4DB7-B11A-4CB998BD1094}" type="presParOf" srcId="{674F8C19-9872-4740-A3D9-5C2213B839FE}" destId="{F3B2FA34-05F9-4510-8FB3-F76D3676C5F7}" srcOrd="4" destOrd="0" presId="urn:microsoft.com/office/officeart/2009/layout/ReverseList"/>
    <dgm:cxn modelId="{16931A39-2359-45B7-861F-64F22DEA06F0}" type="presParOf" srcId="{674F8C19-9872-4740-A3D9-5C2213B839FE}" destId="{1FEC559A-E62D-4321-B962-15373E1205B0}" srcOrd="5" destOrd="0" presId="urn:microsoft.com/office/officeart/2009/layout/ReverseList"/>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D8063A-95A2-4B46-866D-1C9AC9AD242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tr-TR"/>
        </a:p>
      </dgm:t>
    </dgm:pt>
    <dgm:pt modelId="{2378F714-E0A1-4009-BF0E-9A8B3A9F51D3}">
      <dgm:prSet phldrT="[Metin]" custT="1"/>
      <dgm:spPr/>
      <dgm:t>
        <a:bodyPr/>
        <a:lstStyle/>
        <a:p>
          <a:r>
            <a:rPr lang="tr-TR" sz="1600" dirty="0" smtClean="0">
              <a:solidFill>
                <a:srgbClr val="FF0000"/>
              </a:solidFill>
            </a:rPr>
            <a:t>Transit Rejiminde İhracat refakat Belgesi Kullanımı</a:t>
          </a:r>
          <a:endParaRPr lang="tr-TR" sz="1600" dirty="0">
            <a:solidFill>
              <a:srgbClr val="FF0000"/>
            </a:solidFill>
          </a:endParaRPr>
        </a:p>
      </dgm:t>
    </dgm:pt>
    <dgm:pt modelId="{08857AA0-F6F3-40C7-BC53-FE559F9DF219}" type="parTrans" cxnId="{EDF1D9CE-9AD6-4B2C-86F0-D57229DA2197}">
      <dgm:prSet/>
      <dgm:spPr/>
      <dgm:t>
        <a:bodyPr/>
        <a:lstStyle/>
        <a:p>
          <a:endParaRPr lang="tr-TR"/>
        </a:p>
      </dgm:t>
    </dgm:pt>
    <dgm:pt modelId="{D92764B5-7254-41C4-A078-19C7B52D5EEB}" type="sibTrans" cxnId="{EDF1D9CE-9AD6-4B2C-86F0-D57229DA2197}">
      <dgm:prSet/>
      <dgm:spPr/>
      <dgm:t>
        <a:bodyPr/>
        <a:lstStyle/>
        <a:p>
          <a:endParaRPr lang="tr-TR"/>
        </a:p>
      </dgm:t>
    </dgm:pt>
    <dgm:pt modelId="{572EFD97-7838-46F6-AB95-C23B2A07EAD5}">
      <dgm:prSet phldrT="[Metin]" custT="1"/>
      <dgm:spPr/>
      <dgm:t>
        <a:bodyPr/>
        <a:lstStyle/>
        <a:p>
          <a:r>
            <a:rPr lang="tr-TR" sz="1100" dirty="0" smtClean="0">
              <a:latin typeface="Times New Roman" panose="02020603050405020304" pitchFamily="18" charset="0"/>
              <a:cs typeface="Times New Roman" panose="02020603050405020304" pitchFamily="18" charset="0"/>
            </a:rPr>
            <a:t>İhracat eşyasının yurtdışına sevkinde transit beyannamesi yerine daha kolaylaştırılmış bir yöntem </a:t>
          </a:r>
          <a:endParaRPr lang="tr-TR" sz="1100" dirty="0"/>
        </a:p>
      </dgm:t>
    </dgm:pt>
    <dgm:pt modelId="{0814D7AD-56CE-4416-A733-731A5586CC46}" type="parTrans" cxnId="{30184EC8-459C-4FDF-B232-0A17FB96CAE5}">
      <dgm:prSet/>
      <dgm:spPr/>
      <dgm:t>
        <a:bodyPr/>
        <a:lstStyle/>
        <a:p>
          <a:endParaRPr lang="tr-TR"/>
        </a:p>
      </dgm:t>
    </dgm:pt>
    <dgm:pt modelId="{95280334-7054-4AE2-8890-F25878504253}" type="sibTrans" cxnId="{30184EC8-459C-4FDF-B232-0A17FB96CAE5}">
      <dgm:prSet/>
      <dgm:spPr/>
      <dgm:t>
        <a:bodyPr/>
        <a:lstStyle/>
        <a:p>
          <a:endParaRPr lang="tr-TR"/>
        </a:p>
      </dgm:t>
    </dgm:pt>
    <dgm:pt modelId="{41CAD915-7F25-4C95-AC6D-CFD51D0D7B21}">
      <dgm:prSet/>
      <dgm:spPr/>
      <dgm:t>
        <a:bodyPr/>
        <a:lstStyle/>
        <a:p>
          <a:endParaRPr lang="tr-TR"/>
        </a:p>
      </dgm:t>
    </dgm:pt>
    <dgm:pt modelId="{F08182C7-4706-49FE-B69D-FFE80BD4F515}" type="parTrans" cxnId="{516C3A76-F86A-4842-B49D-C1787F1B361F}">
      <dgm:prSet/>
      <dgm:spPr/>
      <dgm:t>
        <a:bodyPr/>
        <a:lstStyle/>
        <a:p>
          <a:endParaRPr lang="tr-TR"/>
        </a:p>
      </dgm:t>
    </dgm:pt>
    <dgm:pt modelId="{37C6D08F-0531-497A-B453-73D453AE8CAA}" type="sibTrans" cxnId="{516C3A76-F86A-4842-B49D-C1787F1B361F}">
      <dgm:prSet/>
      <dgm:spPr/>
      <dgm:t>
        <a:bodyPr/>
        <a:lstStyle/>
        <a:p>
          <a:endParaRPr lang="tr-TR"/>
        </a:p>
      </dgm:t>
    </dgm:pt>
    <dgm:pt modelId="{DB4C1694-7812-46A3-97A3-8F2CCB32ED1C}">
      <dgm:prSet/>
      <dgm:spPr/>
      <dgm:t>
        <a:bodyPr/>
        <a:lstStyle/>
        <a:p>
          <a:endParaRPr lang="tr-TR"/>
        </a:p>
      </dgm:t>
    </dgm:pt>
    <dgm:pt modelId="{813A2B97-82E2-487F-995B-92C7127844F7}" type="parTrans" cxnId="{77A9C1E6-8AEF-474D-8201-635835D21A62}">
      <dgm:prSet/>
      <dgm:spPr/>
      <dgm:t>
        <a:bodyPr/>
        <a:lstStyle/>
        <a:p>
          <a:endParaRPr lang="tr-TR"/>
        </a:p>
      </dgm:t>
    </dgm:pt>
    <dgm:pt modelId="{39CB24C9-2AAF-44FA-AED3-130F31BF55B5}" type="sibTrans" cxnId="{77A9C1E6-8AEF-474D-8201-635835D21A62}">
      <dgm:prSet/>
      <dgm:spPr/>
      <dgm:t>
        <a:bodyPr/>
        <a:lstStyle/>
        <a:p>
          <a:endParaRPr lang="tr-TR"/>
        </a:p>
      </dgm:t>
    </dgm:pt>
    <dgm:pt modelId="{674F8C19-9872-4740-A3D9-5C2213B839FE}" type="pres">
      <dgm:prSet presAssocID="{88D8063A-95A2-4B46-866D-1C9AC9AD2423}" presName="Name0" presStyleCnt="0">
        <dgm:presLayoutVars>
          <dgm:chMax val="2"/>
          <dgm:chPref val="2"/>
          <dgm:animLvl val="lvl"/>
        </dgm:presLayoutVars>
      </dgm:prSet>
      <dgm:spPr/>
      <dgm:t>
        <a:bodyPr/>
        <a:lstStyle/>
        <a:p>
          <a:endParaRPr lang="tr-TR"/>
        </a:p>
      </dgm:t>
    </dgm:pt>
    <dgm:pt modelId="{9FA88416-7A78-450A-A181-9FA4E63F0A3C}" type="pres">
      <dgm:prSet presAssocID="{88D8063A-95A2-4B46-866D-1C9AC9AD2423}" presName="LeftText" presStyleLbl="revTx" presStyleIdx="0" presStyleCnt="0">
        <dgm:presLayoutVars>
          <dgm:bulletEnabled val="1"/>
        </dgm:presLayoutVars>
      </dgm:prSet>
      <dgm:spPr/>
      <dgm:t>
        <a:bodyPr/>
        <a:lstStyle/>
        <a:p>
          <a:endParaRPr lang="tr-TR"/>
        </a:p>
      </dgm:t>
    </dgm:pt>
    <dgm:pt modelId="{270927B9-3857-4ACA-BFBE-317DA1E7B2E2}" type="pres">
      <dgm:prSet presAssocID="{88D8063A-95A2-4B46-866D-1C9AC9AD2423}" presName="LeftNode" presStyleLbl="bgImgPlace1" presStyleIdx="0" presStyleCnt="2" custScaleX="210672" custScaleY="105505" custLinFactNeighborX="2270" custLinFactNeighborY="-287">
        <dgm:presLayoutVars>
          <dgm:chMax val="2"/>
          <dgm:chPref val="2"/>
        </dgm:presLayoutVars>
      </dgm:prSet>
      <dgm:spPr/>
      <dgm:t>
        <a:bodyPr/>
        <a:lstStyle/>
        <a:p>
          <a:endParaRPr lang="tr-TR"/>
        </a:p>
      </dgm:t>
    </dgm:pt>
    <dgm:pt modelId="{576628CA-01C7-4DC5-89AD-C585F59ADBA1}" type="pres">
      <dgm:prSet presAssocID="{88D8063A-95A2-4B46-866D-1C9AC9AD2423}" presName="RightText" presStyleLbl="revTx" presStyleIdx="0" presStyleCnt="0">
        <dgm:presLayoutVars>
          <dgm:bulletEnabled val="1"/>
        </dgm:presLayoutVars>
      </dgm:prSet>
      <dgm:spPr/>
      <dgm:t>
        <a:bodyPr/>
        <a:lstStyle/>
        <a:p>
          <a:endParaRPr lang="tr-TR"/>
        </a:p>
      </dgm:t>
    </dgm:pt>
    <dgm:pt modelId="{9DE6CE61-0ADB-49A6-9300-CB475BE06276}" type="pres">
      <dgm:prSet presAssocID="{88D8063A-95A2-4B46-866D-1C9AC9AD2423}" presName="RightNode" presStyleLbl="bgImgPlace1" presStyleIdx="1" presStyleCnt="2" custScaleX="192852" custScaleY="105153" custLinFactNeighborX="97908" custLinFactNeighborY="-735">
        <dgm:presLayoutVars>
          <dgm:chMax val="0"/>
          <dgm:chPref val="0"/>
        </dgm:presLayoutVars>
      </dgm:prSet>
      <dgm:spPr/>
      <dgm:t>
        <a:bodyPr/>
        <a:lstStyle/>
        <a:p>
          <a:endParaRPr lang="tr-TR"/>
        </a:p>
      </dgm:t>
    </dgm:pt>
    <dgm:pt modelId="{F3B2FA34-05F9-4510-8FB3-F76D3676C5F7}" type="pres">
      <dgm:prSet presAssocID="{88D8063A-95A2-4B46-866D-1C9AC9AD2423}" presName="TopArrow" presStyleLbl="node1" presStyleIdx="0" presStyleCnt="2" custLinFactNeighborX="51327" custLinFactNeighborY="-12777"/>
      <dgm:spPr/>
    </dgm:pt>
    <dgm:pt modelId="{1FEC559A-E62D-4321-B962-15373E1205B0}" type="pres">
      <dgm:prSet presAssocID="{88D8063A-95A2-4B46-866D-1C9AC9AD2423}" presName="BottomArrow" presStyleLbl="node1" presStyleIdx="1" presStyleCnt="2" custLinFactNeighborX="52411" custLinFactNeighborY="8846"/>
      <dgm:spPr/>
    </dgm:pt>
  </dgm:ptLst>
  <dgm:cxnLst>
    <dgm:cxn modelId="{28FFDDC2-652B-418B-B86B-4B2909168D22}" type="presOf" srcId="{572EFD97-7838-46F6-AB95-C23B2A07EAD5}" destId="{576628CA-01C7-4DC5-89AD-C585F59ADBA1}" srcOrd="0" destOrd="0" presId="urn:microsoft.com/office/officeart/2009/layout/ReverseList"/>
    <dgm:cxn modelId="{516C3A76-F86A-4842-B49D-C1787F1B361F}" srcId="{88D8063A-95A2-4B46-866D-1C9AC9AD2423}" destId="{41CAD915-7F25-4C95-AC6D-CFD51D0D7B21}" srcOrd="3" destOrd="0" parTransId="{F08182C7-4706-49FE-B69D-FFE80BD4F515}" sibTransId="{37C6D08F-0531-497A-B453-73D453AE8CAA}"/>
    <dgm:cxn modelId="{30184EC8-459C-4FDF-B232-0A17FB96CAE5}" srcId="{88D8063A-95A2-4B46-866D-1C9AC9AD2423}" destId="{572EFD97-7838-46F6-AB95-C23B2A07EAD5}" srcOrd="1" destOrd="0" parTransId="{0814D7AD-56CE-4416-A733-731A5586CC46}" sibTransId="{95280334-7054-4AE2-8890-F25878504253}"/>
    <dgm:cxn modelId="{49863A63-A3CD-42F2-9F89-3741F8CE24EC}" type="presOf" srcId="{88D8063A-95A2-4B46-866D-1C9AC9AD2423}" destId="{674F8C19-9872-4740-A3D9-5C2213B839FE}" srcOrd="0" destOrd="0" presId="urn:microsoft.com/office/officeart/2009/layout/ReverseList"/>
    <dgm:cxn modelId="{413CF419-4D83-4EE3-B76E-F811AC02222E}" type="presOf" srcId="{572EFD97-7838-46F6-AB95-C23B2A07EAD5}" destId="{9DE6CE61-0ADB-49A6-9300-CB475BE06276}" srcOrd="1" destOrd="0" presId="urn:microsoft.com/office/officeart/2009/layout/ReverseList"/>
    <dgm:cxn modelId="{77A9C1E6-8AEF-474D-8201-635835D21A62}" srcId="{88D8063A-95A2-4B46-866D-1C9AC9AD2423}" destId="{DB4C1694-7812-46A3-97A3-8F2CCB32ED1C}" srcOrd="2" destOrd="0" parTransId="{813A2B97-82E2-487F-995B-92C7127844F7}" sibTransId="{39CB24C9-2AAF-44FA-AED3-130F31BF55B5}"/>
    <dgm:cxn modelId="{DA0A5A98-4FA1-4E51-8DFA-8D50461FCE00}" type="presOf" srcId="{2378F714-E0A1-4009-BF0E-9A8B3A9F51D3}" destId="{270927B9-3857-4ACA-BFBE-317DA1E7B2E2}" srcOrd="1" destOrd="0" presId="urn:microsoft.com/office/officeart/2009/layout/ReverseList"/>
    <dgm:cxn modelId="{585A24FC-F0F8-42FA-AE48-E5001A28063F}" type="presOf" srcId="{2378F714-E0A1-4009-BF0E-9A8B3A9F51D3}" destId="{9FA88416-7A78-450A-A181-9FA4E63F0A3C}" srcOrd="0" destOrd="0" presId="urn:microsoft.com/office/officeart/2009/layout/ReverseList"/>
    <dgm:cxn modelId="{EDF1D9CE-9AD6-4B2C-86F0-D57229DA2197}" srcId="{88D8063A-95A2-4B46-866D-1C9AC9AD2423}" destId="{2378F714-E0A1-4009-BF0E-9A8B3A9F51D3}" srcOrd="0" destOrd="0" parTransId="{08857AA0-F6F3-40C7-BC53-FE559F9DF219}" sibTransId="{D92764B5-7254-41C4-A078-19C7B52D5EEB}"/>
    <dgm:cxn modelId="{E988B16A-81C1-4923-B349-D889112D4EE9}" type="presParOf" srcId="{674F8C19-9872-4740-A3D9-5C2213B839FE}" destId="{9FA88416-7A78-450A-A181-9FA4E63F0A3C}" srcOrd="0" destOrd="0" presId="urn:microsoft.com/office/officeart/2009/layout/ReverseList"/>
    <dgm:cxn modelId="{DFFF00F6-4126-4B25-91C7-B589E09C130E}" type="presParOf" srcId="{674F8C19-9872-4740-A3D9-5C2213B839FE}" destId="{270927B9-3857-4ACA-BFBE-317DA1E7B2E2}" srcOrd="1" destOrd="0" presId="urn:microsoft.com/office/officeart/2009/layout/ReverseList"/>
    <dgm:cxn modelId="{50414346-0C07-4632-B67E-0820D9A81E1C}" type="presParOf" srcId="{674F8C19-9872-4740-A3D9-5C2213B839FE}" destId="{576628CA-01C7-4DC5-89AD-C585F59ADBA1}" srcOrd="2" destOrd="0" presId="urn:microsoft.com/office/officeart/2009/layout/ReverseList"/>
    <dgm:cxn modelId="{904EBE6A-8BB6-4D26-ACF5-998DA27A56E4}" type="presParOf" srcId="{674F8C19-9872-4740-A3D9-5C2213B839FE}" destId="{9DE6CE61-0ADB-49A6-9300-CB475BE06276}" srcOrd="3" destOrd="0" presId="urn:microsoft.com/office/officeart/2009/layout/ReverseList"/>
    <dgm:cxn modelId="{6E5936D9-8F10-4DB7-B11A-4CB998BD1094}" type="presParOf" srcId="{674F8C19-9872-4740-A3D9-5C2213B839FE}" destId="{F3B2FA34-05F9-4510-8FB3-F76D3676C5F7}" srcOrd="4" destOrd="0" presId="urn:microsoft.com/office/officeart/2009/layout/ReverseList"/>
    <dgm:cxn modelId="{16931A39-2359-45B7-861F-64F22DEA06F0}" type="presParOf" srcId="{674F8C19-9872-4740-A3D9-5C2213B839FE}" destId="{1FEC559A-E62D-4321-B962-15373E1205B0}" srcOrd="5" destOrd="0" presId="urn:microsoft.com/office/officeart/2009/layout/ReverseList"/>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D8063A-95A2-4B46-866D-1C9AC9AD2423}"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tr-TR"/>
        </a:p>
      </dgm:t>
    </dgm:pt>
    <dgm:pt modelId="{2378F714-E0A1-4009-BF0E-9A8B3A9F51D3}">
      <dgm:prSet phldrT="[Metin]" custT="1"/>
      <dgm:spPr/>
      <dgm:t>
        <a:bodyPr/>
        <a:lstStyle/>
        <a:p>
          <a:r>
            <a:rPr lang="tr-TR" sz="1600" dirty="0" smtClean="0">
              <a:solidFill>
                <a:srgbClr val="FF0000"/>
              </a:solidFill>
            </a:rPr>
            <a:t>Transit Araç Takip Programı</a:t>
          </a:r>
          <a:endParaRPr lang="tr-TR" sz="1600" dirty="0">
            <a:solidFill>
              <a:srgbClr val="FF0000"/>
            </a:solidFill>
          </a:endParaRPr>
        </a:p>
      </dgm:t>
    </dgm:pt>
    <dgm:pt modelId="{08857AA0-F6F3-40C7-BC53-FE559F9DF219}" type="parTrans" cxnId="{EDF1D9CE-9AD6-4B2C-86F0-D57229DA2197}">
      <dgm:prSet/>
      <dgm:spPr/>
      <dgm:t>
        <a:bodyPr/>
        <a:lstStyle/>
        <a:p>
          <a:endParaRPr lang="tr-TR"/>
        </a:p>
      </dgm:t>
    </dgm:pt>
    <dgm:pt modelId="{D92764B5-7254-41C4-A078-19C7B52D5EEB}" type="sibTrans" cxnId="{EDF1D9CE-9AD6-4B2C-86F0-D57229DA2197}">
      <dgm:prSet/>
      <dgm:spPr/>
      <dgm:t>
        <a:bodyPr/>
        <a:lstStyle/>
        <a:p>
          <a:endParaRPr lang="tr-TR"/>
        </a:p>
      </dgm:t>
    </dgm:pt>
    <dgm:pt modelId="{572EFD97-7838-46F6-AB95-C23B2A07EAD5}">
      <dgm:prSet phldrT="[Metin]" custT="1"/>
      <dgm:spPr/>
      <dgm:t>
        <a:bodyPr/>
        <a:lstStyle/>
        <a:p>
          <a:r>
            <a:rPr lang="tr-TR" sz="1100" dirty="0" smtClean="0">
              <a:latin typeface="Times New Roman" panose="02020603050405020304" pitchFamily="18" charset="0"/>
              <a:cs typeface="Times New Roman" panose="02020603050405020304" pitchFamily="18" charset="0"/>
            </a:rPr>
            <a:t>Gümrük idarelerince bilgilerin anlık sorgulanabilmesi ve güzergâh kat etme süresi kontrollerinin daha verimli olması</a:t>
          </a:r>
          <a:endParaRPr lang="tr-TR" sz="1100" dirty="0"/>
        </a:p>
      </dgm:t>
    </dgm:pt>
    <dgm:pt modelId="{0814D7AD-56CE-4416-A733-731A5586CC46}" type="parTrans" cxnId="{30184EC8-459C-4FDF-B232-0A17FB96CAE5}">
      <dgm:prSet/>
      <dgm:spPr/>
      <dgm:t>
        <a:bodyPr/>
        <a:lstStyle/>
        <a:p>
          <a:endParaRPr lang="tr-TR"/>
        </a:p>
      </dgm:t>
    </dgm:pt>
    <dgm:pt modelId="{95280334-7054-4AE2-8890-F25878504253}" type="sibTrans" cxnId="{30184EC8-459C-4FDF-B232-0A17FB96CAE5}">
      <dgm:prSet/>
      <dgm:spPr/>
      <dgm:t>
        <a:bodyPr/>
        <a:lstStyle/>
        <a:p>
          <a:endParaRPr lang="tr-TR"/>
        </a:p>
      </dgm:t>
    </dgm:pt>
    <dgm:pt modelId="{41CAD915-7F25-4C95-AC6D-CFD51D0D7B21}">
      <dgm:prSet/>
      <dgm:spPr/>
      <dgm:t>
        <a:bodyPr/>
        <a:lstStyle/>
        <a:p>
          <a:endParaRPr lang="tr-TR"/>
        </a:p>
      </dgm:t>
    </dgm:pt>
    <dgm:pt modelId="{F08182C7-4706-49FE-B69D-FFE80BD4F515}" type="parTrans" cxnId="{516C3A76-F86A-4842-B49D-C1787F1B361F}">
      <dgm:prSet/>
      <dgm:spPr/>
      <dgm:t>
        <a:bodyPr/>
        <a:lstStyle/>
        <a:p>
          <a:endParaRPr lang="tr-TR"/>
        </a:p>
      </dgm:t>
    </dgm:pt>
    <dgm:pt modelId="{37C6D08F-0531-497A-B453-73D453AE8CAA}" type="sibTrans" cxnId="{516C3A76-F86A-4842-B49D-C1787F1B361F}">
      <dgm:prSet/>
      <dgm:spPr/>
      <dgm:t>
        <a:bodyPr/>
        <a:lstStyle/>
        <a:p>
          <a:endParaRPr lang="tr-TR"/>
        </a:p>
      </dgm:t>
    </dgm:pt>
    <dgm:pt modelId="{DB4C1694-7812-46A3-97A3-8F2CCB32ED1C}">
      <dgm:prSet/>
      <dgm:spPr/>
      <dgm:t>
        <a:bodyPr/>
        <a:lstStyle/>
        <a:p>
          <a:endParaRPr lang="tr-TR"/>
        </a:p>
      </dgm:t>
    </dgm:pt>
    <dgm:pt modelId="{813A2B97-82E2-487F-995B-92C7127844F7}" type="parTrans" cxnId="{77A9C1E6-8AEF-474D-8201-635835D21A62}">
      <dgm:prSet/>
      <dgm:spPr/>
      <dgm:t>
        <a:bodyPr/>
        <a:lstStyle/>
        <a:p>
          <a:endParaRPr lang="tr-TR"/>
        </a:p>
      </dgm:t>
    </dgm:pt>
    <dgm:pt modelId="{39CB24C9-2AAF-44FA-AED3-130F31BF55B5}" type="sibTrans" cxnId="{77A9C1E6-8AEF-474D-8201-635835D21A62}">
      <dgm:prSet/>
      <dgm:spPr/>
      <dgm:t>
        <a:bodyPr/>
        <a:lstStyle/>
        <a:p>
          <a:endParaRPr lang="tr-TR"/>
        </a:p>
      </dgm:t>
    </dgm:pt>
    <dgm:pt modelId="{674F8C19-9872-4740-A3D9-5C2213B839FE}" type="pres">
      <dgm:prSet presAssocID="{88D8063A-95A2-4B46-866D-1C9AC9AD2423}" presName="Name0" presStyleCnt="0">
        <dgm:presLayoutVars>
          <dgm:chMax val="2"/>
          <dgm:chPref val="2"/>
          <dgm:animLvl val="lvl"/>
        </dgm:presLayoutVars>
      </dgm:prSet>
      <dgm:spPr/>
      <dgm:t>
        <a:bodyPr/>
        <a:lstStyle/>
        <a:p>
          <a:endParaRPr lang="tr-TR"/>
        </a:p>
      </dgm:t>
    </dgm:pt>
    <dgm:pt modelId="{9FA88416-7A78-450A-A181-9FA4E63F0A3C}" type="pres">
      <dgm:prSet presAssocID="{88D8063A-95A2-4B46-866D-1C9AC9AD2423}" presName="LeftText" presStyleLbl="revTx" presStyleIdx="0" presStyleCnt="0">
        <dgm:presLayoutVars>
          <dgm:bulletEnabled val="1"/>
        </dgm:presLayoutVars>
      </dgm:prSet>
      <dgm:spPr/>
      <dgm:t>
        <a:bodyPr/>
        <a:lstStyle/>
        <a:p>
          <a:endParaRPr lang="tr-TR"/>
        </a:p>
      </dgm:t>
    </dgm:pt>
    <dgm:pt modelId="{270927B9-3857-4ACA-BFBE-317DA1E7B2E2}" type="pres">
      <dgm:prSet presAssocID="{88D8063A-95A2-4B46-866D-1C9AC9AD2423}" presName="LeftNode" presStyleLbl="bgImgPlace1" presStyleIdx="0" presStyleCnt="2" custScaleX="210672" custScaleY="105505" custLinFactNeighborX="2270" custLinFactNeighborY="-287">
        <dgm:presLayoutVars>
          <dgm:chMax val="2"/>
          <dgm:chPref val="2"/>
        </dgm:presLayoutVars>
      </dgm:prSet>
      <dgm:spPr/>
      <dgm:t>
        <a:bodyPr/>
        <a:lstStyle/>
        <a:p>
          <a:endParaRPr lang="tr-TR"/>
        </a:p>
      </dgm:t>
    </dgm:pt>
    <dgm:pt modelId="{576628CA-01C7-4DC5-89AD-C585F59ADBA1}" type="pres">
      <dgm:prSet presAssocID="{88D8063A-95A2-4B46-866D-1C9AC9AD2423}" presName="RightText" presStyleLbl="revTx" presStyleIdx="0" presStyleCnt="0">
        <dgm:presLayoutVars>
          <dgm:bulletEnabled val="1"/>
        </dgm:presLayoutVars>
      </dgm:prSet>
      <dgm:spPr/>
      <dgm:t>
        <a:bodyPr/>
        <a:lstStyle/>
        <a:p>
          <a:endParaRPr lang="tr-TR"/>
        </a:p>
      </dgm:t>
    </dgm:pt>
    <dgm:pt modelId="{9DE6CE61-0ADB-49A6-9300-CB475BE06276}" type="pres">
      <dgm:prSet presAssocID="{88D8063A-95A2-4B46-866D-1C9AC9AD2423}" presName="RightNode" presStyleLbl="bgImgPlace1" presStyleIdx="1" presStyleCnt="2" custScaleX="192852" custScaleY="105153" custLinFactNeighborX="97908" custLinFactNeighborY="-735">
        <dgm:presLayoutVars>
          <dgm:chMax val="0"/>
          <dgm:chPref val="0"/>
        </dgm:presLayoutVars>
      </dgm:prSet>
      <dgm:spPr/>
      <dgm:t>
        <a:bodyPr/>
        <a:lstStyle/>
        <a:p>
          <a:endParaRPr lang="tr-TR"/>
        </a:p>
      </dgm:t>
    </dgm:pt>
    <dgm:pt modelId="{F3B2FA34-05F9-4510-8FB3-F76D3676C5F7}" type="pres">
      <dgm:prSet presAssocID="{88D8063A-95A2-4B46-866D-1C9AC9AD2423}" presName="TopArrow" presStyleLbl="node1" presStyleIdx="0" presStyleCnt="2" custLinFactNeighborX="51327" custLinFactNeighborY="-12777"/>
      <dgm:spPr/>
    </dgm:pt>
    <dgm:pt modelId="{1FEC559A-E62D-4321-B962-15373E1205B0}" type="pres">
      <dgm:prSet presAssocID="{88D8063A-95A2-4B46-866D-1C9AC9AD2423}" presName="BottomArrow" presStyleLbl="node1" presStyleIdx="1" presStyleCnt="2" custLinFactNeighborX="52411" custLinFactNeighborY="8846"/>
      <dgm:spPr/>
    </dgm:pt>
  </dgm:ptLst>
  <dgm:cxnLst>
    <dgm:cxn modelId="{28FFDDC2-652B-418B-B86B-4B2909168D22}" type="presOf" srcId="{572EFD97-7838-46F6-AB95-C23B2A07EAD5}" destId="{576628CA-01C7-4DC5-89AD-C585F59ADBA1}" srcOrd="0" destOrd="0" presId="urn:microsoft.com/office/officeart/2009/layout/ReverseList"/>
    <dgm:cxn modelId="{516C3A76-F86A-4842-B49D-C1787F1B361F}" srcId="{88D8063A-95A2-4B46-866D-1C9AC9AD2423}" destId="{41CAD915-7F25-4C95-AC6D-CFD51D0D7B21}" srcOrd="3" destOrd="0" parTransId="{F08182C7-4706-49FE-B69D-FFE80BD4F515}" sibTransId="{37C6D08F-0531-497A-B453-73D453AE8CAA}"/>
    <dgm:cxn modelId="{30184EC8-459C-4FDF-B232-0A17FB96CAE5}" srcId="{88D8063A-95A2-4B46-866D-1C9AC9AD2423}" destId="{572EFD97-7838-46F6-AB95-C23B2A07EAD5}" srcOrd="1" destOrd="0" parTransId="{0814D7AD-56CE-4416-A733-731A5586CC46}" sibTransId="{95280334-7054-4AE2-8890-F25878504253}"/>
    <dgm:cxn modelId="{49863A63-A3CD-42F2-9F89-3741F8CE24EC}" type="presOf" srcId="{88D8063A-95A2-4B46-866D-1C9AC9AD2423}" destId="{674F8C19-9872-4740-A3D9-5C2213B839FE}" srcOrd="0" destOrd="0" presId="urn:microsoft.com/office/officeart/2009/layout/ReverseList"/>
    <dgm:cxn modelId="{413CF419-4D83-4EE3-B76E-F811AC02222E}" type="presOf" srcId="{572EFD97-7838-46F6-AB95-C23B2A07EAD5}" destId="{9DE6CE61-0ADB-49A6-9300-CB475BE06276}" srcOrd="1" destOrd="0" presId="urn:microsoft.com/office/officeart/2009/layout/ReverseList"/>
    <dgm:cxn modelId="{77A9C1E6-8AEF-474D-8201-635835D21A62}" srcId="{88D8063A-95A2-4B46-866D-1C9AC9AD2423}" destId="{DB4C1694-7812-46A3-97A3-8F2CCB32ED1C}" srcOrd="2" destOrd="0" parTransId="{813A2B97-82E2-487F-995B-92C7127844F7}" sibTransId="{39CB24C9-2AAF-44FA-AED3-130F31BF55B5}"/>
    <dgm:cxn modelId="{DA0A5A98-4FA1-4E51-8DFA-8D50461FCE00}" type="presOf" srcId="{2378F714-E0A1-4009-BF0E-9A8B3A9F51D3}" destId="{270927B9-3857-4ACA-BFBE-317DA1E7B2E2}" srcOrd="1" destOrd="0" presId="urn:microsoft.com/office/officeart/2009/layout/ReverseList"/>
    <dgm:cxn modelId="{585A24FC-F0F8-42FA-AE48-E5001A28063F}" type="presOf" srcId="{2378F714-E0A1-4009-BF0E-9A8B3A9F51D3}" destId="{9FA88416-7A78-450A-A181-9FA4E63F0A3C}" srcOrd="0" destOrd="0" presId="urn:microsoft.com/office/officeart/2009/layout/ReverseList"/>
    <dgm:cxn modelId="{EDF1D9CE-9AD6-4B2C-86F0-D57229DA2197}" srcId="{88D8063A-95A2-4B46-866D-1C9AC9AD2423}" destId="{2378F714-E0A1-4009-BF0E-9A8B3A9F51D3}" srcOrd="0" destOrd="0" parTransId="{08857AA0-F6F3-40C7-BC53-FE559F9DF219}" sibTransId="{D92764B5-7254-41C4-A078-19C7B52D5EEB}"/>
    <dgm:cxn modelId="{E988B16A-81C1-4923-B349-D889112D4EE9}" type="presParOf" srcId="{674F8C19-9872-4740-A3D9-5C2213B839FE}" destId="{9FA88416-7A78-450A-A181-9FA4E63F0A3C}" srcOrd="0" destOrd="0" presId="urn:microsoft.com/office/officeart/2009/layout/ReverseList"/>
    <dgm:cxn modelId="{DFFF00F6-4126-4B25-91C7-B589E09C130E}" type="presParOf" srcId="{674F8C19-9872-4740-A3D9-5C2213B839FE}" destId="{270927B9-3857-4ACA-BFBE-317DA1E7B2E2}" srcOrd="1" destOrd="0" presId="urn:microsoft.com/office/officeart/2009/layout/ReverseList"/>
    <dgm:cxn modelId="{50414346-0C07-4632-B67E-0820D9A81E1C}" type="presParOf" srcId="{674F8C19-9872-4740-A3D9-5C2213B839FE}" destId="{576628CA-01C7-4DC5-89AD-C585F59ADBA1}" srcOrd="2" destOrd="0" presId="urn:microsoft.com/office/officeart/2009/layout/ReverseList"/>
    <dgm:cxn modelId="{904EBE6A-8BB6-4D26-ACF5-998DA27A56E4}" type="presParOf" srcId="{674F8C19-9872-4740-A3D9-5C2213B839FE}" destId="{9DE6CE61-0ADB-49A6-9300-CB475BE06276}" srcOrd="3" destOrd="0" presId="urn:microsoft.com/office/officeart/2009/layout/ReverseList"/>
    <dgm:cxn modelId="{6E5936D9-8F10-4DB7-B11A-4CB998BD1094}" type="presParOf" srcId="{674F8C19-9872-4740-A3D9-5C2213B839FE}" destId="{F3B2FA34-05F9-4510-8FB3-F76D3676C5F7}" srcOrd="4" destOrd="0" presId="urn:microsoft.com/office/officeart/2009/layout/ReverseList"/>
    <dgm:cxn modelId="{16931A39-2359-45B7-861F-64F22DEA06F0}" type="presParOf" srcId="{674F8C19-9872-4740-A3D9-5C2213B839FE}" destId="{1FEC559A-E62D-4321-B962-15373E1205B0}" srcOrd="5" destOrd="0" presId="urn:microsoft.com/office/officeart/2009/layout/ReverseList"/>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9E5927E-6CBD-4D42-B82B-0C95865963F4}" type="doc">
      <dgm:prSet loTypeId="urn:microsoft.com/office/officeart/2005/8/layout/equation1" loCatId="process" qsTypeId="urn:microsoft.com/office/officeart/2005/8/quickstyle/simple1" qsCatId="simple" csTypeId="urn:microsoft.com/office/officeart/2005/8/colors/accent0_1" csCatId="mainScheme" phldr="1"/>
      <dgm:spPr/>
      <dgm:t>
        <a:bodyPr/>
        <a:lstStyle/>
        <a:p>
          <a:endParaRPr lang="tr-TR"/>
        </a:p>
      </dgm:t>
    </dgm:pt>
    <dgm:pt modelId="{2B59CED0-7D4A-4ED8-88C2-5EBCCD368D34}">
      <dgm:prSet custT="1"/>
      <dgm:spPr/>
      <dgm:t>
        <a:bodyPr/>
        <a:lstStyle/>
        <a:p>
          <a:pPr rtl="0"/>
          <a:r>
            <a:rPr lang="tr-TR" sz="1800" dirty="0" smtClean="0">
              <a:solidFill>
                <a:srgbClr val="FF0000"/>
              </a:solidFill>
              <a:latin typeface="Cambria" panose="02040503050406030204" pitchFamily="18" charset="0"/>
            </a:rPr>
            <a:t>307 ihracat/ithalat firması</a:t>
          </a:r>
          <a:endParaRPr lang="tr-TR" sz="1800" dirty="0">
            <a:solidFill>
              <a:srgbClr val="FF0000"/>
            </a:solidFill>
            <a:latin typeface="Cambria" panose="02040503050406030204" pitchFamily="18" charset="0"/>
          </a:endParaRPr>
        </a:p>
      </dgm:t>
    </dgm:pt>
    <dgm:pt modelId="{C4E2E132-5604-4CF6-A038-9F5ABAFB2437}" type="parTrans" cxnId="{ECCC69D1-F043-4903-8D74-84338F501911}">
      <dgm:prSet/>
      <dgm:spPr/>
      <dgm:t>
        <a:bodyPr/>
        <a:lstStyle/>
        <a:p>
          <a:endParaRPr lang="tr-TR" sz="4400">
            <a:latin typeface="Cambria" panose="02040503050406030204" pitchFamily="18" charset="0"/>
          </a:endParaRPr>
        </a:p>
      </dgm:t>
    </dgm:pt>
    <dgm:pt modelId="{361B91E2-16E5-46A7-901D-BE79A8174F81}" type="sibTrans" cxnId="{ECCC69D1-F043-4903-8D74-84338F501911}">
      <dgm:prSet custT="1"/>
      <dgm:spPr>
        <a:solidFill>
          <a:schemeClr val="tx1"/>
        </a:solidFill>
        <a:ln>
          <a:solidFill>
            <a:srgbClr val="FF0000"/>
          </a:solidFill>
        </a:ln>
      </dgm:spPr>
      <dgm:t>
        <a:bodyPr/>
        <a:lstStyle/>
        <a:p>
          <a:endParaRPr lang="tr-TR" sz="1600">
            <a:latin typeface="Cambria" panose="02040503050406030204" pitchFamily="18" charset="0"/>
          </a:endParaRPr>
        </a:p>
      </dgm:t>
    </dgm:pt>
    <dgm:pt modelId="{E31E3E3A-D5C2-4C7D-92C4-776A6AF51C05}">
      <dgm:prSet custT="1"/>
      <dgm:spPr/>
      <dgm:t>
        <a:bodyPr/>
        <a:lstStyle/>
        <a:p>
          <a:pPr rtl="0"/>
          <a:r>
            <a:rPr lang="tr-TR" sz="1800" dirty="0" smtClean="0">
              <a:solidFill>
                <a:srgbClr val="FF0000"/>
              </a:solidFill>
              <a:latin typeface="Cambria" panose="02040503050406030204" pitchFamily="18" charset="0"/>
            </a:rPr>
            <a:t>29 lojistik firması</a:t>
          </a:r>
          <a:endParaRPr lang="tr-TR" sz="1800" dirty="0">
            <a:solidFill>
              <a:srgbClr val="FF0000"/>
            </a:solidFill>
            <a:latin typeface="Cambria" panose="02040503050406030204" pitchFamily="18" charset="0"/>
          </a:endParaRPr>
        </a:p>
      </dgm:t>
    </dgm:pt>
    <dgm:pt modelId="{B4E2C969-61E1-4A74-8ED7-579C214FBE69}" type="parTrans" cxnId="{120F3A76-E641-4D06-A70E-09615178B17B}">
      <dgm:prSet/>
      <dgm:spPr/>
      <dgm:t>
        <a:bodyPr/>
        <a:lstStyle/>
        <a:p>
          <a:endParaRPr lang="tr-TR" sz="4400">
            <a:latin typeface="Cambria" panose="02040503050406030204" pitchFamily="18" charset="0"/>
          </a:endParaRPr>
        </a:p>
      </dgm:t>
    </dgm:pt>
    <dgm:pt modelId="{35BCFCFB-044D-4A62-884C-8D014A80A36C}" type="sibTrans" cxnId="{120F3A76-E641-4D06-A70E-09615178B17B}">
      <dgm:prSet custT="1"/>
      <dgm:spPr>
        <a:solidFill>
          <a:schemeClr val="tx1"/>
        </a:solidFill>
        <a:ln>
          <a:solidFill>
            <a:srgbClr val="FF0000"/>
          </a:solidFill>
        </a:ln>
      </dgm:spPr>
      <dgm:t>
        <a:bodyPr/>
        <a:lstStyle/>
        <a:p>
          <a:endParaRPr lang="tr-TR" sz="1600">
            <a:latin typeface="Cambria" panose="02040503050406030204" pitchFamily="18" charset="0"/>
          </a:endParaRPr>
        </a:p>
      </dgm:t>
    </dgm:pt>
    <dgm:pt modelId="{552698C4-8B1A-4CED-8EE1-98D525FED2BA}">
      <dgm:prSet custT="1"/>
      <dgm:spPr/>
      <dgm:t>
        <a:bodyPr/>
        <a:lstStyle/>
        <a:p>
          <a:pPr rtl="0"/>
          <a:r>
            <a:rPr lang="tr-TR" sz="1800" dirty="0" smtClean="0">
              <a:solidFill>
                <a:srgbClr val="FF0000"/>
              </a:solidFill>
              <a:latin typeface="Cambria" panose="02040503050406030204" pitchFamily="18" charset="0"/>
            </a:rPr>
            <a:t>25 kamu kurumu</a:t>
          </a:r>
          <a:endParaRPr lang="tr-TR" sz="1800" dirty="0">
            <a:solidFill>
              <a:srgbClr val="FF0000"/>
            </a:solidFill>
            <a:latin typeface="Cambria" panose="02040503050406030204" pitchFamily="18" charset="0"/>
          </a:endParaRPr>
        </a:p>
      </dgm:t>
    </dgm:pt>
    <dgm:pt modelId="{BCE70720-D790-4D57-86DE-BE6023F0496E}" type="parTrans" cxnId="{D170B2F4-57CC-4F1E-B5E3-1F50481D1313}">
      <dgm:prSet/>
      <dgm:spPr/>
      <dgm:t>
        <a:bodyPr/>
        <a:lstStyle/>
        <a:p>
          <a:endParaRPr lang="tr-TR" sz="4400">
            <a:latin typeface="Cambria" panose="02040503050406030204" pitchFamily="18" charset="0"/>
          </a:endParaRPr>
        </a:p>
      </dgm:t>
    </dgm:pt>
    <dgm:pt modelId="{D97F2784-A02B-4C75-9C2A-7A9325A29CD9}" type="sibTrans" cxnId="{D170B2F4-57CC-4F1E-B5E3-1F50481D1313}">
      <dgm:prSet custT="1"/>
      <dgm:spPr/>
      <dgm:t>
        <a:bodyPr/>
        <a:lstStyle/>
        <a:p>
          <a:endParaRPr lang="tr-TR" sz="1600">
            <a:latin typeface="Cambria" panose="02040503050406030204" pitchFamily="18" charset="0"/>
          </a:endParaRPr>
        </a:p>
      </dgm:t>
    </dgm:pt>
    <dgm:pt modelId="{05A8782F-2EAF-41CD-9A8A-75DE9FB30876}">
      <dgm:prSet custT="1"/>
      <dgm:spPr/>
      <dgm:t>
        <a:bodyPr/>
        <a:lstStyle/>
        <a:p>
          <a:pPr rtl="0"/>
          <a:r>
            <a:rPr lang="tr-TR" sz="2000" b="1" dirty="0" smtClean="0">
              <a:latin typeface="Cambria" panose="02040503050406030204" pitchFamily="18" charset="0"/>
            </a:rPr>
            <a:t>461* </a:t>
          </a:r>
        </a:p>
        <a:p>
          <a:pPr rtl="0"/>
          <a:r>
            <a:rPr lang="tr-TR" sz="2000" b="1" dirty="0" smtClean="0">
              <a:latin typeface="Cambria" panose="02040503050406030204" pitchFamily="18" charset="0"/>
            </a:rPr>
            <a:t>YYS</a:t>
          </a:r>
          <a:endParaRPr lang="tr-TR" sz="2000" b="1" dirty="0">
            <a:latin typeface="Cambria" panose="02040503050406030204" pitchFamily="18" charset="0"/>
          </a:endParaRPr>
        </a:p>
      </dgm:t>
    </dgm:pt>
    <dgm:pt modelId="{37E4A169-75BF-40C0-B913-3A9A1A7678C2}" type="parTrans" cxnId="{29B4689C-5419-46D8-8EF6-FF48B1214AD5}">
      <dgm:prSet/>
      <dgm:spPr/>
      <dgm:t>
        <a:bodyPr/>
        <a:lstStyle/>
        <a:p>
          <a:endParaRPr lang="tr-TR" sz="4400">
            <a:latin typeface="Cambria" panose="02040503050406030204" pitchFamily="18" charset="0"/>
          </a:endParaRPr>
        </a:p>
      </dgm:t>
    </dgm:pt>
    <dgm:pt modelId="{6A15A569-E9C1-40C5-977A-9731E302F1A4}" type="sibTrans" cxnId="{29B4689C-5419-46D8-8EF6-FF48B1214AD5}">
      <dgm:prSet/>
      <dgm:spPr/>
      <dgm:t>
        <a:bodyPr/>
        <a:lstStyle/>
        <a:p>
          <a:endParaRPr lang="tr-TR" sz="4400">
            <a:latin typeface="Cambria" panose="02040503050406030204" pitchFamily="18" charset="0"/>
          </a:endParaRPr>
        </a:p>
      </dgm:t>
    </dgm:pt>
    <dgm:pt modelId="{CF7FA406-381F-45DE-B3FF-92DD0C5B6A0B}" type="pres">
      <dgm:prSet presAssocID="{D9E5927E-6CBD-4D42-B82B-0C95865963F4}" presName="linearFlow" presStyleCnt="0">
        <dgm:presLayoutVars>
          <dgm:dir/>
          <dgm:resizeHandles val="exact"/>
        </dgm:presLayoutVars>
      </dgm:prSet>
      <dgm:spPr/>
      <dgm:t>
        <a:bodyPr/>
        <a:lstStyle/>
        <a:p>
          <a:endParaRPr lang="tr-TR"/>
        </a:p>
      </dgm:t>
    </dgm:pt>
    <dgm:pt modelId="{FE8AEE57-787A-41DB-81E9-55F7A3B85C41}" type="pres">
      <dgm:prSet presAssocID="{2B59CED0-7D4A-4ED8-88C2-5EBCCD368D34}" presName="node" presStyleLbl="node1" presStyleIdx="0" presStyleCnt="4">
        <dgm:presLayoutVars>
          <dgm:bulletEnabled val="1"/>
        </dgm:presLayoutVars>
      </dgm:prSet>
      <dgm:spPr/>
      <dgm:t>
        <a:bodyPr/>
        <a:lstStyle/>
        <a:p>
          <a:endParaRPr lang="tr-TR"/>
        </a:p>
      </dgm:t>
    </dgm:pt>
    <dgm:pt modelId="{5B7ECEBB-AC40-4BDE-B99A-5460FE6F3272}" type="pres">
      <dgm:prSet presAssocID="{361B91E2-16E5-46A7-901D-BE79A8174F81}" presName="spacerL" presStyleCnt="0"/>
      <dgm:spPr/>
      <dgm:t>
        <a:bodyPr/>
        <a:lstStyle/>
        <a:p>
          <a:endParaRPr lang="tr-TR"/>
        </a:p>
      </dgm:t>
    </dgm:pt>
    <dgm:pt modelId="{EFBB196B-E32D-4CAD-9C92-AF8523B025DB}" type="pres">
      <dgm:prSet presAssocID="{361B91E2-16E5-46A7-901D-BE79A8174F81}" presName="sibTrans" presStyleLbl="sibTrans2D1" presStyleIdx="0" presStyleCnt="3"/>
      <dgm:spPr/>
      <dgm:t>
        <a:bodyPr/>
        <a:lstStyle/>
        <a:p>
          <a:endParaRPr lang="tr-TR"/>
        </a:p>
      </dgm:t>
    </dgm:pt>
    <dgm:pt modelId="{F9F8B76D-A6CF-4E78-B790-A1D5D4600541}" type="pres">
      <dgm:prSet presAssocID="{361B91E2-16E5-46A7-901D-BE79A8174F81}" presName="spacerR" presStyleCnt="0"/>
      <dgm:spPr/>
      <dgm:t>
        <a:bodyPr/>
        <a:lstStyle/>
        <a:p>
          <a:endParaRPr lang="tr-TR"/>
        </a:p>
      </dgm:t>
    </dgm:pt>
    <dgm:pt modelId="{491D5451-0EBA-490E-A294-129D5A4429A3}" type="pres">
      <dgm:prSet presAssocID="{E31E3E3A-D5C2-4C7D-92C4-776A6AF51C05}" presName="node" presStyleLbl="node1" presStyleIdx="1" presStyleCnt="4">
        <dgm:presLayoutVars>
          <dgm:bulletEnabled val="1"/>
        </dgm:presLayoutVars>
      </dgm:prSet>
      <dgm:spPr/>
      <dgm:t>
        <a:bodyPr/>
        <a:lstStyle/>
        <a:p>
          <a:endParaRPr lang="tr-TR"/>
        </a:p>
      </dgm:t>
    </dgm:pt>
    <dgm:pt modelId="{7AEAA049-4383-4088-ACC5-5D01838F9B96}" type="pres">
      <dgm:prSet presAssocID="{35BCFCFB-044D-4A62-884C-8D014A80A36C}" presName="spacerL" presStyleCnt="0"/>
      <dgm:spPr/>
      <dgm:t>
        <a:bodyPr/>
        <a:lstStyle/>
        <a:p>
          <a:endParaRPr lang="tr-TR"/>
        </a:p>
      </dgm:t>
    </dgm:pt>
    <dgm:pt modelId="{A4CDAF10-27B5-4E72-8BFF-3EB20B4F929A}" type="pres">
      <dgm:prSet presAssocID="{35BCFCFB-044D-4A62-884C-8D014A80A36C}" presName="sibTrans" presStyleLbl="sibTrans2D1" presStyleIdx="1" presStyleCnt="3"/>
      <dgm:spPr/>
      <dgm:t>
        <a:bodyPr/>
        <a:lstStyle/>
        <a:p>
          <a:endParaRPr lang="tr-TR"/>
        </a:p>
      </dgm:t>
    </dgm:pt>
    <dgm:pt modelId="{BE06E51E-351A-4337-A476-ADF3B2F834AF}" type="pres">
      <dgm:prSet presAssocID="{35BCFCFB-044D-4A62-884C-8D014A80A36C}" presName="spacerR" presStyleCnt="0"/>
      <dgm:spPr/>
      <dgm:t>
        <a:bodyPr/>
        <a:lstStyle/>
        <a:p>
          <a:endParaRPr lang="tr-TR"/>
        </a:p>
      </dgm:t>
    </dgm:pt>
    <dgm:pt modelId="{DC43F0DB-636B-4513-9B7C-0EAF729D94DE}" type="pres">
      <dgm:prSet presAssocID="{552698C4-8B1A-4CED-8EE1-98D525FED2BA}" presName="node" presStyleLbl="node1" presStyleIdx="2" presStyleCnt="4">
        <dgm:presLayoutVars>
          <dgm:bulletEnabled val="1"/>
        </dgm:presLayoutVars>
      </dgm:prSet>
      <dgm:spPr/>
      <dgm:t>
        <a:bodyPr/>
        <a:lstStyle/>
        <a:p>
          <a:endParaRPr lang="tr-TR"/>
        </a:p>
      </dgm:t>
    </dgm:pt>
    <dgm:pt modelId="{8FBF9CC4-2FAC-49CE-B021-485CE2D3A88E}" type="pres">
      <dgm:prSet presAssocID="{D97F2784-A02B-4C75-9C2A-7A9325A29CD9}" presName="spacerL" presStyleCnt="0"/>
      <dgm:spPr/>
      <dgm:t>
        <a:bodyPr/>
        <a:lstStyle/>
        <a:p>
          <a:endParaRPr lang="tr-TR"/>
        </a:p>
      </dgm:t>
    </dgm:pt>
    <dgm:pt modelId="{7033B789-B86B-4751-99AC-569DFD69E9F6}" type="pres">
      <dgm:prSet presAssocID="{D97F2784-A02B-4C75-9C2A-7A9325A29CD9}" presName="sibTrans" presStyleLbl="sibTrans2D1" presStyleIdx="2" presStyleCnt="3"/>
      <dgm:spPr/>
      <dgm:t>
        <a:bodyPr/>
        <a:lstStyle/>
        <a:p>
          <a:endParaRPr lang="tr-TR"/>
        </a:p>
      </dgm:t>
    </dgm:pt>
    <dgm:pt modelId="{09CB1752-0B01-4318-82D2-85ABD2B83144}" type="pres">
      <dgm:prSet presAssocID="{D97F2784-A02B-4C75-9C2A-7A9325A29CD9}" presName="spacerR" presStyleCnt="0"/>
      <dgm:spPr/>
      <dgm:t>
        <a:bodyPr/>
        <a:lstStyle/>
        <a:p>
          <a:endParaRPr lang="tr-TR"/>
        </a:p>
      </dgm:t>
    </dgm:pt>
    <dgm:pt modelId="{2D75601D-DD77-4C2F-B780-7C17421F165C}" type="pres">
      <dgm:prSet presAssocID="{05A8782F-2EAF-41CD-9A8A-75DE9FB30876}" presName="node" presStyleLbl="node1" presStyleIdx="3" presStyleCnt="4">
        <dgm:presLayoutVars>
          <dgm:bulletEnabled val="1"/>
        </dgm:presLayoutVars>
      </dgm:prSet>
      <dgm:spPr/>
      <dgm:t>
        <a:bodyPr/>
        <a:lstStyle/>
        <a:p>
          <a:endParaRPr lang="tr-TR"/>
        </a:p>
      </dgm:t>
    </dgm:pt>
  </dgm:ptLst>
  <dgm:cxnLst>
    <dgm:cxn modelId="{ECCC69D1-F043-4903-8D74-84338F501911}" srcId="{D9E5927E-6CBD-4D42-B82B-0C95865963F4}" destId="{2B59CED0-7D4A-4ED8-88C2-5EBCCD368D34}" srcOrd="0" destOrd="0" parTransId="{C4E2E132-5604-4CF6-A038-9F5ABAFB2437}" sibTransId="{361B91E2-16E5-46A7-901D-BE79A8174F81}"/>
    <dgm:cxn modelId="{120F3A76-E641-4D06-A70E-09615178B17B}" srcId="{D9E5927E-6CBD-4D42-B82B-0C95865963F4}" destId="{E31E3E3A-D5C2-4C7D-92C4-776A6AF51C05}" srcOrd="1" destOrd="0" parTransId="{B4E2C969-61E1-4A74-8ED7-579C214FBE69}" sibTransId="{35BCFCFB-044D-4A62-884C-8D014A80A36C}"/>
    <dgm:cxn modelId="{3CCD8873-9D92-469F-BB71-6230F4BE03A8}" type="presOf" srcId="{35BCFCFB-044D-4A62-884C-8D014A80A36C}" destId="{A4CDAF10-27B5-4E72-8BFF-3EB20B4F929A}" srcOrd="0" destOrd="0" presId="urn:microsoft.com/office/officeart/2005/8/layout/equation1"/>
    <dgm:cxn modelId="{1E0D49AF-8784-496F-9440-F8DCB2F64D1A}" type="presOf" srcId="{361B91E2-16E5-46A7-901D-BE79A8174F81}" destId="{EFBB196B-E32D-4CAD-9C92-AF8523B025DB}" srcOrd="0" destOrd="0" presId="urn:microsoft.com/office/officeart/2005/8/layout/equation1"/>
    <dgm:cxn modelId="{C931A9DC-4976-45B9-94AB-19CFD213D626}" type="presOf" srcId="{552698C4-8B1A-4CED-8EE1-98D525FED2BA}" destId="{DC43F0DB-636B-4513-9B7C-0EAF729D94DE}" srcOrd="0" destOrd="0" presId="urn:microsoft.com/office/officeart/2005/8/layout/equation1"/>
    <dgm:cxn modelId="{844E939D-2BEC-46B7-99E0-45760DE7138C}" type="presOf" srcId="{D97F2784-A02B-4C75-9C2A-7A9325A29CD9}" destId="{7033B789-B86B-4751-99AC-569DFD69E9F6}" srcOrd="0" destOrd="0" presId="urn:microsoft.com/office/officeart/2005/8/layout/equation1"/>
    <dgm:cxn modelId="{3795F1B8-0918-40FD-99D2-9B5351E4471C}" type="presOf" srcId="{05A8782F-2EAF-41CD-9A8A-75DE9FB30876}" destId="{2D75601D-DD77-4C2F-B780-7C17421F165C}" srcOrd="0" destOrd="0" presId="urn:microsoft.com/office/officeart/2005/8/layout/equation1"/>
    <dgm:cxn modelId="{FCC3AC14-0CC0-4501-A3DA-A508959FC20D}" type="presOf" srcId="{E31E3E3A-D5C2-4C7D-92C4-776A6AF51C05}" destId="{491D5451-0EBA-490E-A294-129D5A4429A3}" srcOrd="0" destOrd="0" presId="urn:microsoft.com/office/officeart/2005/8/layout/equation1"/>
    <dgm:cxn modelId="{45694F6C-F620-444E-9991-05EB84E42A4C}" type="presOf" srcId="{2B59CED0-7D4A-4ED8-88C2-5EBCCD368D34}" destId="{FE8AEE57-787A-41DB-81E9-55F7A3B85C41}" srcOrd="0" destOrd="0" presId="urn:microsoft.com/office/officeart/2005/8/layout/equation1"/>
    <dgm:cxn modelId="{58F2BBBD-0A9C-4C9A-8DCD-33961A9A7122}" type="presOf" srcId="{D9E5927E-6CBD-4D42-B82B-0C95865963F4}" destId="{CF7FA406-381F-45DE-B3FF-92DD0C5B6A0B}" srcOrd="0" destOrd="0" presId="urn:microsoft.com/office/officeart/2005/8/layout/equation1"/>
    <dgm:cxn modelId="{29B4689C-5419-46D8-8EF6-FF48B1214AD5}" srcId="{D9E5927E-6CBD-4D42-B82B-0C95865963F4}" destId="{05A8782F-2EAF-41CD-9A8A-75DE9FB30876}" srcOrd="3" destOrd="0" parTransId="{37E4A169-75BF-40C0-B913-3A9A1A7678C2}" sibTransId="{6A15A569-E9C1-40C5-977A-9731E302F1A4}"/>
    <dgm:cxn modelId="{D170B2F4-57CC-4F1E-B5E3-1F50481D1313}" srcId="{D9E5927E-6CBD-4D42-B82B-0C95865963F4}" destId="{552698C4-8B1A-4CED-8EE1-98D525FED2BA}" srcOrd="2" destOrd="0" parTransId="{BCE70720-D790-4D57-86DE-BE6023F0496E}" sibTransId="{D97F2784-A02B-4C75-9C2A-7A9325A29CD9}"/>
    <dgm:cxn modelId="{60DAA276-A33D-4D07-A482-D2A07DB51C02}" type="presParOf" srcId="{CF7FA406-381F-45DE-B3FF-92DD0C5B6A0B}" destId="{FE8AEE57-787A-41DB-81E9-55F7A3B85C41}" srcOrd="0" destOrd="0" presId="urn:microsoft.com/office/officeart/2005/8/layout/equation1"/>
    <dgm:cxn modelId="{3071A91D-3105-47E3-B2C5-1C920E458F8E}" type="presParOf" srcId="{CF7FA406-381F-45DE-B3FF-92DD0C5B6A0B}" destId="{5B7ECEBB-AC40-4BDE-B99A-5460FE6F3272}" srcOrd="1" destOrd="0" presId="urn:microsoft.com/office/officeart/2005/8/layout/equation1"/>
    <dgm:cxn modelId="{03E310AF-2EBC-4D67-92E8-284138F76B21}" type="presParOf" srcId="{CF7FA406-381F-45DE-B3FF-92DD0C5B6A0B}" destId="{EFBB196B-E32D-4CAD-9C92-AF8523B025DB}" srcOrd="2" destOrd="0" presId="urn:microsoft.com/office/officeart/2005/8/layout/equation1"/>
    <dgm:cxn modelId="{6FE2ADF1-7B76-415C-987C-44A81F6FE4C5}" type="presParOf" srcId="{CF7FA406-381F-45DE-B3FF-92DD0C5B6A0B}" destId="{F9F8B76D-A6CF-4E78-B790-A1D5D4600541}" srcOrd="3" destOrd="0" presId="urn:microsoft.com/office/officeart/2005/8/layout/equation1"/>
    <dgm:cxn modelId="{01CFBCC8-C3F0-47D9-96AC-6604EC1667A0}" type="presParOf" srcId="{CF7FA406-381F-45DE-B3FF-92DD0C5B6A0B}" destId="{491D5451-0EBA-490E-A294-129D5A4429A3}" srcOrd="4" destOrd="0" presId="urn:microsoft.com/office/officeart/2005/8/layout/equation1"/>
    <dgm:cxn modelId="{7A8B9794-DEAE-493F-9897-5FAA025E56B0}" type="presParOf" srcId="{CF7FA406-381F-45DE-B3FF-92DD0C5B6A0B}" destId="{7AEAA049-4383-4088-ACC5-5D01838F9B96}" srcOrd="5" destOrd="0" presId="urn:microsoft.com/office/officeart/2005/8/layout/equation1"/>
    <dgm:cxn modelId="{E20E9E8A-0F19-4A43-A4B5-E431625E12F6}" type="presParOf" srcId="{CF7FA406-381F-45DE-B3FF-92DD0C5B6A0B}" destId="{A4CDAF10-27B5-4E72-8BFF-3EB20B4F929A}" srcOrd="6" destOrd="0" presId="urn:microsoft.com/office/officeart/2005/8/layout/equation1"/>
    <dgm:cxn modelId="{771FF9E6-040C-4F70-9098-032445843062}" type="presParOf" srcId="{CF7FA406-381F-45DE-B3FF-92DD0C5B6A0B}" destId="{BE06E51E-351A-4337-A476-ADF3B2F834AF}" srcOrd="7" destOrd="0" presId="urn:microsoft.com/office/officeart/2005/8/layout/equation1"/>
    <dgm:cxn modelId="{8BBA3F9B-85E9-477C-802F-A28A1DE8AEBE}" type="presParOf" srcId="{CF7FA406-381F-45DE-B3FF-92DD0C5B6A0B}" destId="{DC43F0DB-636B-4513-9B7C-0EAF729D94DE}" srcOrd="8" destOrd="0" presId="urn:microsoft.com/office/officeart/2005/8/layout/equation1"/>
    <dgm:cxn modelId="{8FA04DDD-88FE-4B2A-BF03-2C948BE4C3B8}" type="presParOf" srcId="{CF7FA406-381F-45DE-B3FF-92DD0C5B6A0B}" destId="{8FBF9CC4-2FAC-49CE-B021-485CE2D3A88E}" srcOrd="9" destOrd="0" presId="urn:microsoft.com/office/officeart/2005/8/layout/equation1"/>
    <dgm:cxn modelId="{E63D3136-CC60-46E4-BD45-421A76E3BD29}" type="presParOf" srcId="{CF7FA406-381F-45DE-B3FF-92DD0C5B6A0B}" destId="{7033B789-B86B-4751-99AC-569DFD69E9F6}" srcOrd="10" destOrd="0" presId="urn:microsoft.com/office/officeart/2005/8/layout/equation1"/>
    <dgm:cxn modelId="{E500E5CE-A63E-42F2-9ECA-43D8BF82A15D}" type="presParOf" srcId="{CF7FA406-381F-45DE-B3FF-92DD0C5B6A0B}" destId="{09CB1752-0B01-4318-82D2-85ABD2B83144}" srcOrd="11" destOrd="0" presId="urn:microsoft.com/office/officeart/2005/8/layout/equation1"/>
    <dgm:cxn modelId="{2251E2B4-C9F4-40BB-9B47-62E9478E61A9}" type="presParOf" srcId="{CF7FA406-381F-45DE-B3FF-92DD0C5B6A0B}" destId="{2D75601D-DD77-4C2F-B780-7C17421F165C}" srcOrd="12"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255B8-1DC5-42D3-AE32-962C3C6706AA}">
      <dsp:nvSpPr>
        <dsp:cNvPr id="0" name=""/>
        <dsp:cNvSpPr/>
      </dsp:nvSpPr>
      <dsp:spPr>
        <a:xfrm>
          <a:off x="1690501" y="518142"/>
          <a:ext cx="4333018" cy="4374916"/>
        </a:xfrm>
        <a:prstGeom prst="pie">
          <a:avLst>
            <a:gd name="adj1" fmla="val 162000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l" defTabSz="666750">
            <a:lnSpc>
              <a:spcPct val="90000"/>
            </a:lnSpc>
            <a:spcBef>
              <a:spcPct val="0"/>
            </a:spcBef>
            <a:spcAft>
              <a:spcPct val="35000"/>
            </a:spcAft>
          </a:pPr>
          <a:r>
            <a:rPr lang="tr-TR" sz="1500" kern="1200" dirty="0" smtClean="0">
              <a:solidFill>
                <a:schemeClr val="bg1"/>
              </a:solidFill>
              <a:latin typeface="Cambria" panose="02040503050406030204" pitchFamily="18" charset="0"/>
            </a:rPr>
            <a:t>T.C. Ulaştırma ve Altyapı Bakanlığının yetki ve görev alanındaki hususlar</a:t>
          </a:r>
        </a:p>
      </dsp:txBody>
      <dsp:txXfrm>
        <a:off x="3906531" y="1327502"/>
        <a:ext cx="1599090" cy="1302058"/>
      </dsp:txXfrm>
    </dsp:sp>
    <dsp:sp modelId="{EC90CFC5-8172-4598-990D-111BABE30D33}">
      <dsp:nvSpPr>
        <dsp:cNvPr id="0" name=""/>
        <dsp:cNvSpPr/>
      </dsp:nvSpPr>
      <dsp:spPr>
        <a:xfrm>
          <a:off x="1711588" y="505099"/>
          <a:ext cx="4301574" cy="4301574"/>
        </a:xfrm>
        <a:prstGeom prst="pie">
          <a:avLst>
            <a:gd name="adj1" fmla="val 0"/>
            <a:gd name="adj2" fmla="val 5400000"/>
          </a:avLst>
        </a:prstGeom>
        <a:solidFill>
          <a:srgbClr val="C050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just" defTabSz="666750">
            <a:lnSpc>
              <a:spcPct val="90000"/>
            </a:lnSpc>
            <a:spcBef>
              <a:spcPct val="0"/>
            </a:spcBef>
            <a:spcAft>
              <a:spcPct val="35000"/>
            </a:spcAft>
          </a:pPr>
          <a:r>
            <a:rPr lang="tr-TR" sz="1500" kern="1200" dirty="0" smtClean="0">
              <a:solidFill>
                <a:schemeClr val="bg1"/>
              </a:solidFill>
              <a:latin typeface="Cambria" panose="02040503050406030204" pitchFamily="18" charset="0"/>
            </a:rPr>
            <a:t>Özelleştirme uygulamaları çerçevesinde yapılan sözleşmelerde yer alan düzenlemeler</a:t>
          </a:r>
          <a:endParaRPr lang="tr-TR" sz="1500" kern="1200" dirty="0">
            <a:solidFill>
              <a:schemeClr val="bg1"/>
            </a:solidFill>
          </a:endParaRPr>
        </a:p>
      </dsp:txBody>
      <dsp:txXfrm>
        <a:off x="3939189" y="2732700"/>
        <a:ext cx="1587485" cy="1280230"/>
      </dsp:txXfrm>
    </dsp:sp>
    <dsp:sp modelId="{AA343FBF-721A-4962-8596-76322A65D9E5}">
      <dsp:nvSpPr>
        <dsp:cNvPr id="0" name=""/>
        <dsp:cNvSpPr/>
      </dsp:nvSpPr>
      <dsp:spPr>
        <a:xfrm>
          <a:off x="1591402" y="518649"/>
          <a:ext cx="4301574" cy="4301574"/>
        </a:xfrm>
        <a:prstGeom prst="pie">
          <a:avLst>
            <a:gd name="adj1" fmla="val 5400000"/>
            <a:gd name="adj2" fmla="val 10800000"/>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r" defTabSz="889000">
            <a:lnSpc>
              <a:spcPct val="90000"/>
            </a:lnSpc>
            <a:spcBef>
              <a:spcPct val="0"/>
            </a:spcBef>
            <a:spcAft>
              <a:spcPct val="35000"/>
            </a:spcAft>
          </a:pPr>
          <a:r>
            <a:rPr lang="tr-TR" sz="2000" kern="1200" dirty="0" smtClean="0">
              <a:latin typeface="Cambria" panose="02040503050406030204" pitchFamily="18" charset="0"/>
              <a:ea typeface="Cambria" panose="02040503050406030204" pitchFamily="18" charset="0"/>
            </a:rPr>
            <a:t>5.000 TL Usulsüzlük Cezası </a:t>
          </a:r>
          <a:endParaRPr lang="tr-TR" sz="2000" kern="1200" dirty="0"/>
        </a:p>
      </dsp:txBody>
      <dsp:txXfrm>
        <a:off x="2077890" y="2746250"/>
        <a:ext cx="1587485" cy="1280230"/>
      </dsp:txXfrm>
    </dsp:sp>
    <dsp:sp modelId="{59448B2B-94AD-421D-9EA6-105C6191CC6E}">
      <dsp:nvSpPr>
        <dsp:cNvPr id="0" name=""/>
        <dsp:cNvSpPr/>
      </dsp:nvSpPr>
      <dsp:spPr>
        <a:xfrm>
          <a:off x="1591402" y="518649"/>
          <a:ext cx="4301574" cy="4301574"/>
        </a:xfrm>
        <a:prstGeom prst="pie">
          <a:avLst>
            <a:gd name="adj1" fmla="val 10800000"/>
            <a:gd name="adj2" fmla="val 16200000"/>
          </a:avLst>
        </a:prstGeom>
        <a:solidFill>
          <a:srgbClr val="4BACC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r" defTabSz="622300">
            <a:lnSpc>
              <a:spcPct val="90000"/>
            </a:lnSpc>
            <a:spcBef>
              <a:spcPct val="0"/>
            </a:spcBef>
            <a:spcAft>
              <a:spcPct val="35000"/>
            </a:spcAft>
          </a:pPr>
          <a:r>
            <a:rPr lang="tr-TR" sz="1400" b="0" kern="1200" dirty="0" smtClean="0">
              <a:latin typeface="Cambria" panose="02040503050406030204" pitchFamily="18" charset="0"/>
              <a:ea typeface="Cambria" panose="02040503050406030204" pitchFamily="18" charset="0"/>
            </a:rPr>
            <a:t>Deniz ve havalimanlarında </a:t>
          </a:r>
          <a:r>
            <a:rPr lang="tr-TR" sz="1400" b="1" kern="1200" dirty="0" smtClean="0">
              <a:latin typeface="Cambria" panose="02040503050406030204" pitchFamily="18" charset="0"/>
              <a:ea typeface="Cambria" panose="02040503050406030204" pitchFamily="18" charset="0"/>
            </a:rPr>
            <a:t>«gümrük iş ve işlemleriyle bağlantılı» </a:t>
          </a:r>
          <a:r>
            <a:rPr lang="tr-TR" sz="1400" b="0" kern="1200" dirty="0" smtClean="0">
              <a:latin typeface="Cambria" panose="02040503050406030204" pitchFamily="18" charset="0"/>
              <a:ea typeface="Cambria" panose="02040503050406030204" pitchFamily="18" charset="0"/>
            </a:rPr>
            <a:t>hizmetlerde azami ücret düzenlemesi</a:t>
          </a:r>
          <a:endParaRPr lang="tr-TR" sz="1400" b="0" kern="1200" dirty="0"/>
        </a:p>
      </dsp:txBody>
      <dsp:txXfrm>
        <a:off x="2077890" y="1312392"/>
        <a:ext cx="1587485" cy="12802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7C6C0-0414-447F-A1E1-E4EBDE84B6F8}">
      <dsp:nvSpPr>
        <dsp:cNvPr id="0" name=""/>
        <dsp:cNvSpPr/>
      </dsp:nvSpPr>
      <dsp:spPr>
        <a:xfrm>
          <a:off x="0" y="0"/>
          <a:ext cx="6185299" cy="90307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ts val="0"/>
            </a:spcAft>
          </a:pPr>
          <a:r>
            <a:rPr lang="tr-TR" sz="1200" b="1" kern="1200" dirty="0" smtClean="0">
              <a:latin typeface="Cambria" panose="02040503050406030204" pitchFamily="18" charset="0"/>
              <a:ea typeface="Cambria" panose="02040503050406030204" pitchFamily="18" charset="0"/>
            </a:rPr>
            <a:t>«</a:t>
          </a:r>
          <a:r>
            <a:rPr lang="tr-TR" sz="1200" b="1" kern="1200" dirty="0" err="1" smtClean="0">
              <a:latin typeface="Cambria" panose="02040503050406030204" pitchFamily="18" charset="0"/>
              <a:ea typeface="Cambria" panose="02040503050406030204" pitchFamily="18" charset="0"/>
            </a:rPr>
            <a:t>Kapıköy</a:t>
          </a:r>
          <a:r>
            <a:rPr lang="tr-TR" sz="1200" b="1" kern="1200" dirty="0" smtClean="0">
              <a:latin typeface="Cambria" panose="02040503050406030204" pitchFamily="18" charset="0"/>
              <a:ea typeface="Cambria" panose="02040503050406030204" pitchFamily="18" charset="0"/>
            </a:rPr>
            <a:t>, Sarp </a:t>
          </a:r>
          <a:r>
            <a:rPr lang="tr-TR" sz="1200" kern="1200" dirty="0" smtClean="0">
              <a:latin typeface="Cambria" panose="02040503050406030204" pitchFamily="18" charset="0"/>
              <a:ea typeface="Cambria" panose="02040503050406030204" pitchFamily="18" charset="0"/>
            </a:rPr>
            <a:t>ve </a:t>
          </a:r>
          <a:r>
            <a:rPr lang="tr-TR" sz="1200" b="1" kern="1200" dirty="0" err="1" smtClean="0">
              <a:latin typeface="Cambria" panose="02040503050406030204" pitchFamily="18" charset="0"/>
              <a:ea typeface="Cambria" panose="02040503050406030204" pitchFamily="18" charset="0"/>
            </a:rPr>
            <a:t>Çobanbey</a:t>
          </a:r>
          <a:r>
            <a:rPr lang="tr-TR" sz="1200" b="1" kern="1200" dirty="0" smtClean="0">
              <a:latin typeface="Cambria" panose="02040503050406030204" pitchFamily="18" charset="0"/>
              <a:ea typeface="Cambria" panose="02040503050406030204" pitchFamily="18" charset="0"/>
            </a:rPr>
            <a:t>»</a:t>
          </a:r>
          <a:r>
            <a:rPr lang="tr-TR" sz="1200" kern="1200" dirty="0" smtClean="0">
              <a:latin typeface="Cambria" panose="02040503050406030204" pitchFamily="18" charset="0"/>
              <a:ea typeface="Cambria" panose="02040503050406030204" pitchFamily="18" charset="0"/>
            </a:rPr>
            <a:t> Gümrük Kapılarının modernizasyon çalışmaları tamamlanmıştır.</a:t>
          </a:r>
        </a:p>
        <a:p>
          <a:pPr lvl="0" algn="just" defTabSz="533400">
            <a:lnSpc>
              <a:spcPct val="90000"/>
            </a:lnSpc>
            <a:spcBef>
              <a:spcPct val="0"/>
            </a:spcBef>
            <a:spcAft>
              <a:spcPts val="0"/>
            </a:spcAft>
          </a:pPr>
          <a:r>
            <a:rPr lang="tr-TR" sz="1200" b="1" kern="1200" dirty="0" smtClean="0">
              <a:latin typeface="Cambria" panose="02040503050406030204" pitchFamily="18" charset="0"/>
              <a:ea typeface="Cambria" panose="02040503050406030204" pitchFamily="18" charset="0"/>
            </a:rPr>
            <a:t>«Hamzabeyli, Kapıkule, İpsala </a:t>
          </a:r>
          <a:r>
            <a:rPr lang="tr-TR" sz="1200" kern="1200" dirty="0" smtClean="0">
              <a:latin typeface="Cambria" panose="02040503050406030204" pitchFamily="18" charset="0"/>
              <a:ea typeface="Cambria" panose="02040503050406030204" pitchFamily="18" charset="0"/>
            </a:rPr>
            <a:t>ve </a:t>
          </a:r>
          <a:r>
            <a:rPr lang="tr-TR" sz="1200" b="1" kern="1200" dirty="0" err="1" smtClean="0">
              <a:latin typeface="Cambria" panose="02040503050406030204" pitchFamily="18" charset="0"/>
              <a:ea typeface="Cambria" panose="02040503050406030204" pitchFamily="18" charset="0"/>
            </a:rPr>
            <a:t>Öncüpınar</a:t>
          </a:r>
          <a:r>
            <a:rPr lang="tr-TR" sz="1200" b="1" kern="1200" dirty="0" smtClean="0">
              <a:latin typeface="Cambria" panose="02040503050406030204" pitchFamily="18" charset="0"/>
              <a:ea typeface="Cambria" panose="02040503050406030204" pitchFamily="18" charset="0"/>
            </a:rPr>
            <a:t>» </a:t>
          </a:r>
          <a:r>
            <a:rPr lang="tr-TR" sz="1200" kern="1200" dirty="0" smtClean="0">
              <a:latin typeface="Cambria" panose="02040503050406030204" pitchFamily="18" charset="0"/>
              <a:ea typeface="Cambria" panose="02040503050406030204" pitchFamily="18" charset="0"/>
            </a:rPr>
            <a:t>Gümrük Kapılarının inşaat çalışmaları ise devam etmektedir. </a:t>
          </a:r>
          <a:r>
            <a:rPr lang="tr-TR" sz="1200" b="1" kern="1200" dirty="0" smtClean="0">
              <a:latin typeface="Cambria" panose="02040503050406030204" pitchFamily="18" charset="0"/>
              <a:ea typeface="Cambria" panose="02040503050406030204" pitchFamily="18" charset="0"/>
            </a:rPr>
            <a:t>«Habur»</a:t>
          </a:r>
          <a:r>
            <a:rPr lang="tr-TR" sz="1200" kern="1200" dirty="0" smtClean="0">
              <a:latin typeface="Cambria" panose="02040503050406030204" pitchFamily="18" charset="0"/>
              <a:ea typeface="Cambria" panose="02040503050406030204" pitchFamily="18" charset="0"/>
            </a:rPr>
            <a:t> Gümrük Kapısının inşaat çalışması başlamak üzeredir.</a:t>
          </a:r>
          <a:endParaRPr lang="tr-TR" sz="1200" kern="1200" dirty="0"/>
        </a:p>
      </dsp:txBody>
      <dsp:txXfrm>
        <a:off x="26450" y="26450"/>
        <a:ext cx="5105156" cy="850171"/>
      </dsp:txXfrm>
    </dsp:sp>
    <dsp:sp modelId="{229CEA08-50A6-4ED8-AAF1-C464E082784C}">
      <dsp:nvSpPr>
        <dsp:cNvPr id="0" name=""/>
        <dsp:cNvSpPr/>
      </dsp:nvSpPr>
      <dsp:spPr>
        <a:xfrm>
          <a:off x="461889" y="1028497"/>
          <a:ext cx="6185299" cy="903071"/>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smtClean="0">
              <a:latin typeface="Cambria" panose="02040503050406030204" pitchFamily="18" charset="0"/>
              <a:ea typeface="Cambria" panose="02040503050406030204" pitchFamily="18" charset="0"/>
            </a:rPr>
            <a:t>Gümrük Kapılarında kredi kartı ile tahsilat yapılabilmesi için </a:t>
          </a:r>
          <a:r>
            <a:rPr lang="tr-TR" sz="1600" b="1" kern="1200" dirty="0" smtClean="0">
              <a:latin typeface="Cambria" panose="02040503050406030204" pitchFamily="18" charset="0"/>
              <a:ea typeface="Cambria" panose="02040503050406030204" pitchFamily="18" charset="0"/>
            </a:rPr>
            <a:t>«POS Cihazı kurulumu» </a:t>
          </a:r>
          <a:r>
            <a:rPr lang="tr-TR" sz="1600" kern="1200" dirty="0" smtClean="0">
              <a:latin typeface="Cambria" panose="02040503050406030204" pitchFamily="18" charset="0"/>
              <a:ea typeface="Cambria" panose="02040503050406030204" pitchFamily="18" charset="0"/>
            </a:rPr>
            <a:t>çalışmaları devam etmektedir.</a:t>
          </a:r>
          <a:endParaRPr lang="tr-TR" sz="1600" kern="1200" dirty="0"/>
        </a:p>
      </dsp:txBody>
      <dsp:txXfrm>
        <a:off x="488339" y="1054947"/>
        <a:ext cx="5083514" cy="850171"/>
      </dsp:txXfrm>
    </dsp:sp>
    <dsp:sp modelId="{0516E9F7-F069-4FA7-8C91-D21F3A8B66B1}">
      <dsp:nvSpPr>
        <dsp:cNvPr id="0" name=""/>
        <dsp:cNvSpPr/>
      </dsp:nvSpPr>
      <dsp:spPr>
        <a:xfrm>
          <a:off x="923778" y="2056995"/>
          <a:ext cx="6185299" cy="903071"/>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smtClean="0">
              <a:latin typeface="Cambria" panose="02040503050406030204" pitchFamily="18" charset="0"/>
              <a:ea typeface="Cambria" panose="02040503050406030204" pitchFamily="18" charset="0"/>
            </a:rPr>
            <a:t>Gümrük Sahasında </a:t>
          </a:r>
          <a:r>
            <a:rPr lang="tr-TR" sz="1600" b="1" kern="1200" dirty="0" smtClean="0">
              <a:latin typeface="Cambria" panose="02040503050406030204" pitchFamily="18" charset="0"/>
              <a:ea typeface="Cambria" panose="02040503050406030204" pitchFamily="18" charset="0"/>
            </a:rPr>
            <a:t>«Tablet PC» </a:t>
          </a:r>
          <a:r>
            <a:rPr lang="tr-TR" sz="1600" kern="1200" dirty="0" smtClean="0">
              <a:latin typeface="Cambria" panose="02040503050406030204" pitchFamily="18" charset="0"/>
              <a:ea typeface="Cambria" panose="02040503050406030204" pitchFamily="18" charset="0"/>
            </a:rPr>
            <a:t>kullanımı yaygınlaştırılmaktadır.</a:t>
          </a:r>
          <a:endParaRPr lang="tr-TR" sz="1600" kern="1200" dirty="0"/>
        </a:p>
      </dsp:txBody>
      <dsp:txXfrm>
        <a:off x="950228" y="2083445"/>
        <a:ext cx="5083514" cy="850171"/>
      </dsp:txXfrm>
    </dsp:sp>
    <dsp:sp modelId="{D589329C-52CB-4556-AB62-06441E6E8CBC}">
      <dsp:nvSpPr>
        <dsp:cNvPr id="0" name=""/>
        <dsp:cNvSpPr/>
      </dsp:nvSpPr>
      <dsp:spPr>
        <a:xfrm>
          <a:off x="1385667" y="3085493"/>
          <a:ext cx="6185299" cy="903071"/>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tr-TR" sz="1600" kern="1200" dirty="0" smtClean="0">
              <a:latin typeface="Cambria" panose="02040503050406030204" pitchFamily="18" charset="0"/>
              <a:ea typeface="Cambria" panose="02040503050406030204" pitchFamily="18" charset="0"/>
            </a:rPr>
            <a:t>Belirli gümrük idarelerinin ilave 2 saat daha açık bulundurulmasına ilişkin «</a:t>
          </a:r>
          <a:r>
            <a:rPr lang="tr-TR" sz="1600" b="1" kern="1200" dirty="0" smtClean="0">
              <a:latin typeface="Cambria" panose="02040503050406030204" pitchFamily="18" charset="0"/>
              <a:ea typeface="Cambria" panose="02040503050406030204" pitchFamily="18" charset="0"/>
            </a:rPr>
            <a:t>2019/38 sayılı Genelge» </a:t>
          </a:r>
          <a:r>
            <a:rPr lang="tr-TR" sz="1600" kern="1200" dirty="0" smtClean="0">
              <a:latin typeface="Cambria" panose="02040503050406030204" pitchFamily="18" charset="0"/>
              <a:ea typeface="Cambria" panose="02040503050406030204" pitchFamily="18" charset="0"/>
            </a:rPr>
            <a:t>yayımlanmıştır.</a:t>
          </a:r>
          <a:endParaRPr lang="tr-TR" sz="1600" kern="1200" dirty="0"/>
        </a:p>
      </dsp:txBody>
      <dsp:txXfrm>
        <a:off x="1412117" y="3111943"/>
        <a:ext cx="5083514" cy="850171"/>
      </dsp:txXfrm>
    </dsp:sp>
    <dsp:sp modelId="{2BACB2AD-4361-47DF-8237-B285CC1257B9}">
      <dsp:nvSpPr>
        <dsp:cNvPr id="0" name=""/>
        <dsp:cNvSpPr/>
      </dsp:nvSpPr>
      <dsp:spPr>
        <a:xfrm>
          <a:off x="1847557" y="4113990"/>
          <a:ext cx="6185299" cy="903071"/>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tr-TR" sz="1800" b="1" kern="1200" dirty="0" smtClean="0">
              <a:latin typeface="Cambria" panose="02040503050406030204" pitchFamily="18" charset="0"/>
              <a:ea typeface="Cambria" panose="02040503050406030204" pitchFamily="18" charset="0"/>
            </a:rPr>
            <a:t>«Fazla Mesai Programı» </a:t>
          </a:r>
          <a:r>
            <a:rPr lang="tr-TR" sz="1800" kern="1200" dirty="0" smtClean="0">
              <a:latin typeface="Cambria" panose="02040503050406030204" pitchFamily="18" charset="0"/>
              <a:ea typeface="Cambria" panose="02040503050406030204" pitchFamily="18" charset="0"/>
            </a:rPr>
            <a:t>pilot uygulaması başlatılmıştır. </a:t>
          </a:r>
          <a:endParaRPr lang="tr-TR" sz="1800" kern="1200" dirty="0"/>
        </a:p>
      </dsp:txBody>
      <dsp:txXfrm>
        <a:off x="1874007" y="4140440"/>
        <a:ext cx="5083514" cy="850171"/>
      </dsp:txXfrm>
    </dsp:sp>
    <dsp:sp modelId="{D351D86F-C959-4030-858B-6EBD17A1BD9A}">
      <dsp:nvSpPr>
        <dsp:cNvPr id="0" name=""/>
        <dsp:cNvSpPr/>
      </dsp:nvSpPr>
      <dsp:spPr>
        <a:xfrm>
          <a:off x="5598303" y="659743"/>
          <a:ext cx="586996" cy="586996"/>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5730377" y="659743"/>
        <a:ext cx="322848" cy="441714"/>
      </dsp:txXfrm>
    </dsp:sp>
    <dsp:sp modelId="{8D17E5BB-B9CB-482F-B47C-BFE5490916D2}">
      <dsp:nvSpPr>
        <dsp:cNvPr id="0" name=""/>
        <dsp:cNvSpPr/>
      </dsp:nvSpPr>
      <dsp:spPr>
        <a:xfrm>
          <a:off x="6060192" y="1688241"/>
          <a:ext cx="586996" cy="586996"/>
        </a:xfrm>
        <a:prstGeom prst="downArrow">
          <a:avLst>
            <a:gd name="adj1" fmla="val 55000"/>
            <a:gd name="adj2" fmla="val 45000"/>
          </a:avLst>
        </a:prstGeom>
        <a:solidFill>
          <a:schemeClr val="accent3">
            <a:tint val="40000"/>
            <a:alpha val="90000"/>
            <a:hueOff val="3572285"/>
            <a:satOff val="-4598"/>
            <a:lumOff val="-358"/>
            <a:alphaOff val="0"/>
          </a:schemeClr>
        </a:solidFill>
        <a:ln w="25400" cap="flat" cmpd="sng" algn="ctr">
          <a:solidFill>
            <a:schemeClr val="accent3">
              <a:tint val="40000"/>
              <a:alpha val="90000"/>
              <a:hueOff val="3572285"/>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6192266" y="1688241"/>
        <a:ext cx="322848" cy="441714"/>
      </dsp:txXfrm>
    </dsp:sp>
    <dsp:sp modelId="{3709BEA9-723D-4423-A80E-7022E15E71CD}">
      <dsp:nvSpPr>
        <dsp:cNvPr id="0" name=""/>
        <dsp:cNvSpPr/>
      </dsp:nvSpPr>
      <dsp:spPr>
        <a:xfrm>
          <a:off x="6522082" y="2701687"/>
          <a:ext cx="586996" cy="586996"/>
        </a:xfrm>
        <a:prstGeom prst="downArrow">
          <a:avLst>
            <a:gd name="adj1" fmla="val 55000"/>
            <a:gd name="adj2" fmla="val 45000"/>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6654156" y="2701687"/>
        <a:ext cx="322848" cy="441714"/>
      </dsp:txXfrm>
    </dsp:sp>
    <dsp:sp modelId="{60029662-208E-42FA-94D3-6B25D38F25D1}">
      <dsp:nvSpPr>
        <dsp:cNvPr id="0" name=""/>
        <dsp:cNvSpPr/>
      </dsp:nvSpPr>
      <dsp:spPr>
        <a:xfrm>
          <a:off x="6983971" y="3740219"/>
          <a:ext cx="586996" cy="586996"/>
        </a:xfrm>
        <a:prstGeom prst="downArrow">
          <a:avLst>
            <a:gd name="adj1" fmla="val 55000"/>
            <a:gd name="adj2" fmla="val 45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endParaRPr lang="tr-TR" sz="2600" kern="1200"/>
        </a:p>
      </dsp:txBody>
      <dsp:txXfrm>
        <a:off x="7116045" y="3740219"/>
        <a:ext cx="322848" cy="441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2205B-B3E3-42A3-961D-631C0948E41A}">
      <dsp:nvSpPr>
        <dsp:cNvPr id="0" name=""/>
        <dsp:cNvSpPr/>
      </dsp:nvSpPr>
      <dsp:spPr>
        <a:xfrm>
          <a:off x="8728" y="593671"/>
          <a:ext cx="1084045" cy="43404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tr-TR" sz="1100" b="1" kern="1200" dirty="0" smtClean="0">
              <a:latin typeface="Cambria" panose="02040503050406030204" pitchFamily="18" charset="0"/>
              <a:ea typeface="Cambria" panose="02040503050406030204" pitchFamily="18" charset="0"/>
            </a:rPr>
            <a:t>Liman Giderleri</a:t>
          </a:r>
          <a:endParaRPr lang="tr-TR" sz="1100" kern="1200" dirty="0">
            <a:latin typeface="Cambria" panose="02040503050406030204" pitchFamily="18" charset="0"/>
            <a:ea typeface="Cambria" panose="02040503050406030204" pitchFamily="18" charset="0"/>
          </a:endParaRPr>
        </a:p>
      </dsp:txBody>
      <dsp:txXfrm>
        <a:off x="8728" y="593671"/>
        <a:ext cx="1084045" cy="434042"/>
      </dsp:txXfrm>
    </dsp:sp>
    <dsp:sp modelId="{14E426DD-232C-4074-9522-703C1F830AEA}">
      <dsp:nvSpPr>
        <dsp:cNvPr id="0" name=""/>
        <dsp:cNvSpPr/>
      </dsp:nvSpPr>
      <dsp:spPr>
        <a:xfrm>
          <a:off x="8728" y="1027713"/>
          <a:ext cx="1084045" cy="3005825"/>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solidFill>
                <a:schemeClr val="tx1"/>
              </a:solidFill>
              <a:latin typeface="Cambria" panose="02040503050406030204" pitchFamily="18" charset="0"/>
              <a:ea typeface="Cambria" panose="02040503050406030204" pitchFamily="18" charset="0"/>
            </a:rPr>
            <a:t>Kılavuzluk</a:t>
          </a:r>
          <a:endParaRPr lang="tr-TR" sz="1200" kern="1200" dirty="0">
            <a:latin typeface="Cambria" panose="02040503050406030204" pitchFamily="18" charset="0"/>
            <a:ea typeface="Cambria" panose="02040503050406030204" pitchFamily="18" charset="0"/>
          </a:endParaRPr>
        </a:p>
        <a:p>
          <a:pPr marL="57150" lvl="1" indent="-57150" algn="l" defTabSz="444500">
            <a:lnSpc>
              <a:spcPct val="90000"/>
            </a:lnSpc>
            <a:spcBef>
              <a:spcPct val="0"/>
            </a:spcBef>
            <a:spcAft>
              <a:spcPct val="15000"/>
            </a:spcAft>
            <a:buChar char="••"/>
          </a:pPr>
          <a:r>
            <a:rPr lang="tr-TR" sz="1000" kern="1200" dirty="0" err="1" smtClean="0">
              <a:solidFill>
                <a:schemeClr val="tx1"/>
              </a:solidFill>
              <a:latin typeface="Cambria" panose="02040503050406030204" pitchFamily="18" charset="0"/>
              <a:ea typeface="Cambria" panose="02040503050406030204" pitchFamily="18" charset="0"/>
            </a:rPr>
            <a:t>Römorkörcülük</a:t>
          </a:r>
          <a:endParaRPr lang="tr-TR" sz="1000" kern="1200" dirty="0">
            <a:solidFill>
              <a:schemeClr val="tx1"/>
            </a:solidFill>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solidFill>
                <a:schemeClr val="tx1"/>
              </a:solidFill>
              <a:latin typeface="Cambria" panose="02040503050406030204" pitchFamily="18" charset="0"/>
              <a:ea typeface="Cambria" panose="02040503050406030204" pitchFamily="18" charset="0"/>
            </a:rPr>
            <a:t>Palamar</a:t>
          </a:r>
          <a:endParaRPr lang="tr-TR" sz="1200" kern="1200" dirty="0">
            <a:solidFill>
              <a:schemeClr val="tx1"/>
            </a:solidFill>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latin typeface="Cambria" panose="02040503050406030204" pitchFamily="18" charset="0"/>
              <a:ea typeface="Cambria" panose="02040503050406030204" pitchFamily="18" charset="0"/>
            </a:rPr>
            <a:t>Barınma</a:t>
          </a:r>
          <a:endParaRPr lang="tr-TR"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latin typeface="Cambria" panose="02040503050406030204" pitchFamily="18" charset="0"/>
              <a:ea typeface="Cambria" panose="02040503050406030204" pitchFamily="18" charset="0"/>
            </a:rPr>
            <a:t>Atık Alım</a:t>
          </a:r>
          <a:endParaRPr lang="tr-TR"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latin typeface="Cambria" panose="02040503050406030204" pitchFamily="18" charset="0"/>
              <a:ea typeface="Cambria" panose="02040503050406030204" pitchFamily="18" charset="0"/>
            </a:rPr>
            <a:t>Yakıt</a:t>
          </a:r>
          <a:endParaRPr lang="tr-TR"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latin typeface="Cambria" panose="02040503050406030204" pitchFamily="18" charset="0"/>
              <a:ea typeface="Cambria" panose="02040503050406030204" pitchFamily="18" charset="0"/>
            </a:rPr>
            <a:t>Kumanya ve Su</a:t>
          </a:r>
          <a:endParaRPr lang="tr-TR"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latin typeface="Cambria" panose="02040503050406030204" pitchFamily="18" charset="0"/>
              <a:ea typeface="Cambria" panose="02040503050406030204" pitchFamily="18" charset="0"/>
            </a:rPr>
            <a:t>Elektrik</a:t>
          </a:r>
          <a:endParaRPr lang="tr-TR"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solidFill>
                <a:schemeClr val="tx1"/>
              </a:solidFill>
              <a:latin typeface="Cambria" panose="02040503050406030204" pitchFamily="18" charset="0"/>
              <a:ea typeface="Cambria" panose="02040503050406030204" pitchFamily="18" charset="0"/>
            </a:rPr>
            <a:t>Güvenlik (ISPS)</a:t>
          </a:r>
          <a:endParaRPr lang="tr-TR" sz="1200" kern="1200" dirty="0">
            <a:solidFill>
              <a:schemeClr val="tx1"/>
            </a:solidFill>
            <a:latin typeface="Cambria" panose="02040503050406030204" pitchFamily="18" charset="0"/>
            <a:ea typeface="Cambria" panose="02040503050406030204" pitchFamily="18" charset="0"/>
          </a:endParaRPr>
        </a:p>
      </dsp:txBody>
      <dsp:txXfrm>
        <a:off x="8728" y="1027713"/>
        <a:ext cx="1084045" cy="3005825"/>
      </dsp:txXfrm>
    </dsp:sp>
    <dsp:sp modelId="{73CD44E7-19A9-4B06-920E-28332EA30248}">
      <dsp:nvSpPr>
        <dsp:cNvPr id="0" name=""/>
        <dsp:cNvSpPr/>
      </dsp:nvSpPr>
      <dsp:spPr>
        <a:xfrm>
          <a:off x="1244539" y="593671"/>
          <a:ext cx="1084045" cy="434042"/>
        </a:xfrm>
        <a:prstGeom prst="rect">
          <a:avLst/>
        </a:prstGeom>
        <a:solidFill>
          <a:schemeClr val="accent3">
            <a:hueOff val="2812566"/>
            <a:satOff val="-4220"/>
            <a:lumOff val="-686"/>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lvl="0" algn="ctr" defTabSz="488950">
            <a:lnSpc>
              <a:spcPct val="90000"/>
            </a:lnSpc>
            <a:spcBef>
              <a:spcPct val="0"/>
            </a:spcBef>
            <a:spcAft>
              <a:spcPct val="35000"/>
            </a:spcAft>
          </a:pPr>
          <a:r>
            <a:rPr lang="tr-TR" sz="1100" b="1" kern="1200" dirty="0" err="1" smtClean="0">
              <a:latin typeface="Cambria" panose="02040503050406030204" pitchFamily="18" charset="0"/>
              <a:ea typeface="Cambria" panose="02040503050406030204" pitchFamily="18" charset="0"/>
            </a:rPr>
            <a:t>Elleçleme</a:t>
          </a:r>
          <a:r>
            <a:rPr lang="tr-TR" sz="1100" b="1" kern="1200" dirty="0" smtClean="0">
              <a:latin typeface="Cambria" panose="02040503050406030204" pitchFamily="18" charset="0"/>
              <a:ea typeface="Cambria" panose="02040503050406030204" pitchFamily="18" charset="0"/>
            </a:rPr>
            <a:t> Giderleri</a:t>
          </a:r>
          <a:endParaRPr lang="tr-TR" sz="1100" kern="1200" dirty="0">
            <a:latin typeface="Cambria" panose="02040503050406030204" pitchFamily="18" charset="0"/>
            <a:ea typeface="Cambria" panose="02040503050406030204" pitchFamily="18" charset="0"/>
          </a:endParaRPr>
        </a:p>
      </dsp:txBody>
      <dsp:txXfrm>
        <a:off x="1244539" y="593671"/>
        <a:ext cx="1084045" cy="434042"/>
      </dsp:txXfrm>
    </dsp:sp>
    <dsp:sp modelId="{7293E93E-4AA8-478F-99EF-C2237E002CA9}">
      <dsp:nvSpPr>
        <dsp:cNvPr id="0" name=""/>
        <dsp:cNvSpPr/>
      </dsp:nvSpPr>
      <dsp:spPr>
        <a:xfrm>
          <a:off x="1244539" y="1027713"/>
          <a:ext cx="1084045" cy="3005825"/>
        </a:xfrm>
        <a:prstGeom prst="rect">
          <a:avLst/>
        </a:prstGeom>
        <a:solidFill>
          <a:schemeClr val="accent3">
            <a:tint val="40000"/>
            <a:alpha val="90000"/>
            <a:hueOff val="2679213"/>
            <a:satOff val="-3448"/>
            <a:lumOff val="-269"/>
            <a:alphaOff val="0"/>
          </a:schemeClr>
        </a:solidFill>
        <a:ln w="25400" cap="flat" cmpd="sng" algn="ctr">
          <a:solidFill>
            <a:schemeClr val="accent3">
              <a:tint val="40000"/>
              <a:alpha val="90000"/>
              <a:hueOff val="2679213"/>
              <a:satOff val="-3448"/>
              <a:lumOff val="-2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latin typeface="Cambria" panose="02040503050406030204" pitchFamily="18" charset="0"/>
              <a:ea typeface="Cambria" panose="02040503050406030204" pitchFamily="18" charset="0"/>
            </a:rPr>
            <a:t>Yükleme-Boşaltma</a:t>
          </a:r>
          <a:endParaRPr lang="tr-TR"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smtClean="0">
              <a:latin typeface="Cambria" panose="02040503050406030204" pitchFamily="18" charset="0"/>
              <a:ea typeface="Cambria" panose="02040503050406030204" pitchFamily="18" charset="0"/>
            </a:rPr>
            <a:t>Yük Shifting</a:t>
          </a:r>
          <a:endParaRPr lang="tr-TR"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latin typeface="Cambria" panose="02040503050406030204" pitchFamily="18" charset="0"/>
              <a:ea typeface="Cambria" panose="02040503050406030204" pitchFamily="18" charset="0"/>
            </a:rPr>
            <a:t>Limbo</a:t>
          </a:r>
          <a:endParaRPr lang="tr-TR"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latin typeface="Cambria" panose="02040503050406030204" pitchFamily="18" charset="0"/>
              <a:ea typeface="Cambria" panose="02040503050406030204" pitchFamily="18" charset="0"/>
            </a:rPr>
            <a:t>Ambar Kapağı Açma-Kapama</a:t>
          </a:r>
          <a:endParaRPr lang="tr-TR"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latin typeface="Cambria" panose="02040503050406030204" pitchFamily="18" charset="0"/>
              <a:ea typeface="Cambria" panose="02040503050406030204" pitchFamily="18" charset="0"/>
            </a:rPr>
            <a:t>Konteyner İstif Sağlamlaştırma-Çözme (</a:t>
          </a:r>
          <a:r>
            <a:rPr lang="tr-TR" sz="1200" kern="1200" dirty="0" err="1" smtClean="0">
              <a:latin typeface="Cambria" panose="02040503050406030204" pitchFamily="18" charset="0"/>
              <a:ea typeface="Cambria" panose="02040503050406030204" pitchFamily="18" charset="0"/>
            </a:rPr>
            <a:t>Twistlock</a:t>
          </a:r>
          <a:r>
            <a:rPr lang="tr-TR" sz="1200" kern="1200" dirty="0" smtClean="0">
              <a:latin typeface="Cambria" panose="02040503050406030204" pitchFamily="18" charset="0"/>
              <a:ea typeface="Cambria" panose="02040503050406030204" pitchFamily="18" charset="0"/>
            </a:rPr>
            <a:t>)</a:t>
          </a:r>
          <a:endParaRPr lang="tr-TR"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latin typeface="Cambria" panose="02040503050406030204" pitchFamily="18" charset="0"/>
              <a:ea typeface="Cambria" panose="02040503050406030204" pitchFamily="18" charset="0"/>
            </a:rPr>
            <a:t>Tartım (SOLAS)</a:t>
          </a:r>
          <a:endParaRPr lang="tr-TR" sz="1200" kern="1200" dirty="0">
            <a:latin typeface="Cambria" panose="02040503050406030204" pitchFamily="18" charset="0"/>
            <a:ea typeface="Cambria" panose="02040503050406030204" pitchFamily="18" charset="0"/>
          </a:endParaRPr>
        </a:p>
      </dsp:txBody>
      <dsp:txXfrm>
        <a:off x="1244539" y="1027713"/>
        <a:ext cx="1084045" cy="3005825"/>
      </dsp:txXfrm>
    </dsp:sp>
    <dsp:sp modelId="{6CEBEC91-7DBE-4299-B148-0E30DA85FFFD}">
      <dsp:nvSpPr>
        <dsp:cNvPr id="0" name=""/>
        <dsp:cNvSpPr/>
      </dsp:nvSpPr>
      <dsp:spPr>
        <a:xfrm>
          <a:off x="2480351" y="593671"/>
          <a:ext cx="1084045" cy="434042"/>
        </a:xfrm>
        <a:prstGeom prst="rect">
          <a:avLst/>
        </a:prstGeom>
        <a:solidFill>
          <a:schemeClr val="accent3">
            <a:hueOff val="5625132"/>
            <a:satOff val="-8440"/>
            <a:lumOff val="-1373"/>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tr-TR" sz="1000" b="1" kern="1200" dirty="0" smtClean="0">
              <a:latin typeface="Cambria" panose="02040503050406030204" pitchFamily="18" charset="0"/>
              <a:ea typeface="Cambria" panose="02040503050406030204" pitchFamily="18" charset="0"/>
            </a:rPr>
            <a:t>Kamunun Aldığı Paylar</a:t>
          </a:r>
          <a:endParaRPr lang="tr-TR" sz="1000" kern="1200" dirty="0">
            <a:latin typeface="Cambria" panose="02040503050406030204" pitchFamily="18" charset="0"/>
            <a:ea typeface="Cambria" panose="02040503050406030204" pitchFamily="18" charset="0"/>
          </a:endParaRPr>
        </a:p>
      </dsp:txBody>
      <dsp:txXfrm>
        <a:off x="2480351" y="593671"/>
        <a:ext cx="1084045" cy="434042"/>
      </dsp:txXfrm>
    </dsp:sp>
    <dsp:sp modelId="{AF13B82D-3BCE-485B-978B-5B438830972B}">
      <dsp:nvSpPr>
        <dsp:cNvPr id="0" name=""/>
        <dsp:cNvSpPr/>
      </dsp:nvSpPr>
      <dsp:spPr>
        <a:xfrm>
          <a:off x="2480351" y="1027713"/>
          <a:ext cx="1084045" cy="3005825"/>
        </a:xfrm>
        <a:prstGeom prst="rect">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tr-TR" sz="1200" kern="1200" dirty="0" smtClean="0">
              <a:solidFill>
                <a:schemeClr val="tx1"/>
              </a:solidFill>
              <a:latin typeface="Cambria" panose="02040503050406030204" pitchFamily="18" charset="0"/>
              <a:ea typeface="Cambria" panose="02040503050406030204" pitchFamily="18" charset="0"/>
            </a:rPr>
            <a:t>Demirleme</a:t>
          </a:r>
          <a:endParaRPr lang="tr-TR" sz="1200" kern="1200" dirty="0">
            <a:solidFill>
              <a:schemeClr val="tx1"/>
            </a:solidFill>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solidFill>
                <a:schemeClr val="tx1"/>
              </a:solidFill>
              <a:latin typeface="Cambria" panose="02040503050406030204" pitchFamily="18" charset="0"/>
              <a:ea typeface="Cambria" panose="02040503050406030204" pitchFamily="18" charset="0"/>
            </a:rPr>
            <a:t>Fener Resmi</a:t>
          </a:r>
          <a:endParaRPr lang="tr-TR" sz="1200" kern="1200" dirty="0">
            <a:solidFill>
              <a:schemeClr val="tx1"/>
            </a:solidFill>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solidFill>
                <a:schemeClr val="tx1"/>
              </a:solidFill>
              <a:latin typeface="Cambria" panose="02040503050406030204" pitchFamily="18" charset="0"/>
              <a:ea typeface="Cambria" panose="02040503050406030204" pitchFamily="18" charset="0"/>
            </a:rPr>
            <a:t>Liman Rüsumu</a:t>
          </a:r>
          <a:endParaRPr lang="tr-TR" sz="1200" kern="1200" dirty="0">
            <a:solidFill>
              <a:schemeClr val="tx1"/>
            </a:solidFill>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solidFill>
                <a:schemeClr val="tx1"/>
              </a:solidFill>
              <a:latin typeface="Cambria" panose="02040503050406030204" pitchFamily="18" charset="0"/>
              <a:ea typeface="Cambria" panose="02040503050406030204" pitchFamily="18" charset="0"/>
            </a:rPr>
            <a:t>Gemi Sağlık Rüsumu</a:t>
          </a:r>
          <a:endParaRPr lang="tr-TR" sz="1200" kern="1200" dirty="0">
            <a:solidFill>
              <a:schemeClr val="tx1"/>
            </a:solidFill>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solidFill>
                <a:schemeClr val="tx1"/>
              </a:solidFill>
              <a:latin typeface="Cambria" panose="02040503050406030204" pitchFamily="18" charset="0"/>
              <a:ea typeface="Cambria" panose="02040503050406030204" pitchFamily="18" charset="0"/>
            </a:rPr>
            <a:t>DTO Gemi Harcı</a:t>
          </a:r>
          <a:endParaRPr lang="tr-TR" sz="1200" kern="1200" dirty="0">
            <a:solidFill>
              <a:schemeClr val="tx1"/>
            </a:solidFill>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tr-TR" sz="1200" kern="1200" dirty="0" smtClean="0">
              <a:solidFill>
                <a:schemeClr val="tx1"/>
              </a:solidFill>
              <a:latin typeface="Cambria" panose="02040503050406030204" pitchFamily="18" charset="0"/>
              <a:ea typeface="Cambria" panose="02040503050406030204" pitchFamily="18" charset="0"/>
            </a:rPr>
            <a:t>DTO Navlun Harcı</a:t>
          </a:r>
          <a:endParaRPr lang="tr-TR" sz="1200" kern="1200" dirty="0">
            <a:solidFill>
              <a:schemeClr val="tx1"/>
            </a:solidFill>
            <a:latin typeface="Cambria" panose="02040503050406030204" pitchFamily="18" charset="0"/>
            <a:ea typeface="Cambria" panose="02040503050406030204" pitchFamily="18" charset="0"/>
          </a:endParaRPr>
        </a:p>
      </dsp:txBody>
      <dsp:txXfrm>
        <a:off x="2480351" y="1027713"/>
        <a:ext cx="1084045" cy="3005825"/>
      </dsp:txXfrm>
    </dsp:sp>
    <dsp:sp modelId="{2655BC3D-1404-49A3-8C74-021F9AD93D4E}">
      <dsp:nvSpPr>
        <dsp:cNvPr id="0" name=""/>
        <dsp:cNvSpPr/>
      </dsp:nvSpPr>
      <dsp:spPr>
        <a:xfrm>
          <a:off x="3716163" y="593671"/>
          <a:ext cx="1084045" cy="434042"/>
        </a:xfrm>
        <a:prstGeom prst="rect">
          <a:avLst/>
        </a:prstGeom>
        <a:solidFill>
          <a:schemeClr val="accent3">
            <a:hueOff val="8437698"/>
            <a:satOff val="-12660"/>
            <a:lumOff val="-2059"/>
            <a:alphaOff val="0"/>
          </a:schemeClr>
        </a:solidFill>
        <a:ln w="25400" cap="flat" cmpd="sng" algn="ctr">
          <a:solidFill>
            <a:schemeClr val="accent3">
              <a:hueOff val="8437698"/>
              <a:satOff val="-12660"/>
              <a:lumOff val="-2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6576" rIns="64008" bIns="36576" numCol="1" spcCol="1270" anchor="ctr" anchorCtr="0">
          <a:noAutofit/>
        </a:bodyPr>
        <a:lstStyle/>
        <a:p>
          <a:pPr lvl="0" algn="ctr" defTabSz="400050">
            <a:lnSpc>
              <a:spcPct val="90000"/>
            </a:lnSpc>
            <a:spcBef>
              <a:spcPct val="0"/>
            </a:spcBef>
            <a:spcAft>
              <a:spcPct val="35000"/>
            </a:spcAft>
          </a:pPr>
          <a:r>
            <a:rPr lang="tr-TR" sz="900" b="1" kern="1200" dirty="0" smtClean="0">
              <a:latin typeface="Cambria" panose="02040503050406030204" pitchFamily="18" charset="0"/>
              <a:ea typeface="Cambria" panose="02040503050406030204" pitchFamily="18" charset="0"/>
            </a:rPr>
            <a:t>Konteyner Yük İstasyonu Giderleri</a:t>
          </a:r>
          <a:endParaRPr lang="tr-TR" sz="900" kern="1200" dirty="0">
            <a:latin typeface="Cambria" panose="02040503050406030204" pitchFamily="18" charset="0"/>
            <a:ea typeface="Cambria" panose="02040503050406030204" pitchFamily="18" charset="0"/>
          </a:endParaRPr>
        </a:p>
      </dsp:txBody>
      <dsp:txXfrm>
        <a:off x="3716163" y="593671"/>
        <a:ext cx="1084045" cy="434042"/>
      </dsp:txXfrm>
    </dsp:sp>
    <dsp:sp modelId="{DB73F2A1-005C-4587-A11E-7BF99F3D3ABD}">
      <dsp:nvSpPr>
        <dsp:cNvPr id="0" name=""/>
        <dsp:cNvSpPr/>
      </dsp:nvSpPr>
      <dsp:spPr>
        <a:xfrm>
          <a:off x="3716163" y="1027713"/>
          <a:ext cx="1084045" cy="3005825"/>
        </a:xfrm>
        <a:prstGeom prst="rect">
          <a:avLst/>
        </a:prstGeom>
        <a:solidFill>
          <a:schemeClr val="accent3">
            <a:tint val="40000"/>
            <a:alpha val="90000"/>
            <a:hueOff val="8037640"/>
            <a:satOff val="-10345"/>
            <a:lumOff val="-806"/>
            <a:alphaOff val="0"/>
          </a:schemeClr>
        </a:solidFill>
        <a:ln w="25400" cap="flat" cmpd="sng" algn="ctr">
          <a:solidFill>
            <a:schemeClr val="accent3">
              <a:tint val="40000"/>
              <a:alpha val="90000"/>
              <a:hueOff val="8037640"/>
              <a:satOff val="-10345"/>
              <a:lumOff val="-80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Terminal</a:t>
          </a:r>
          <a:endParaRPr lang="tr-TR" sz="1100" kern="1200" dirty="0">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Liman İçi Aktarma</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Ardiye</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Tam Muayene</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Kısmi Muayene</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X-Ray</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Numune Alma</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Tartım (Gümrük)</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Konteyner İç Dolum-Boşaltım</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Mühür Takma-Sökme</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44500">
            <a:lnSpc>
              <a:spcPct val="90000"/>
            </a:lnSpc>
            <a:spcBef>
              <a:spcPct val="0"/>
            </a:spcBef>
            <a:spcAft>
              <a:spcPct val="15000"/>
            </a:spcAft>
            <a:buChar char="••"/>
          </a:pPr>
          <a:r>
            <a:rPr lang="tr-TR" sz="1000" kern="1200" dirty="0" smtClean="0">
              <a:solidFill>
                <a:schemeClr val="tx1"/>
              </a:solidFill>
              <a:latin typeface="Cambria" panose="02040503050406030204" pitchFamily="18" charset="0"/>
              <a:ea typeface="Cambria" panose="02040503050406030204" pitchFamily="18" charset="0"/>
            </a:rPr>
            <a:t>Dokümantasyon</a:t>
          </a:r>
          <a:endParaRPr lang="tr-TR" sz="1000" kern="1200" dirty="0">
            <a:solidFill>
              <a:schemeClr val="tx1"/>
            </a:solidFill>
            <a:latin typeface="Cambria" panose="02040503050406030204" pitchFamily="18" charset="0"/>
            <a:ea typeface="Cambria" panose="02040503050406030204" pitchFamily="18" charset="0"/>
          </a:endParaRPr>
        </a:p>
      </dsp:txBody>
      <dsp:txXfrm>
        <a:off x="3716163" y="1027713"/>
        <a:ext cx="1084045" cy="3005825"/>
      </dsp:txXfrm>
    </dsp:sp>
    <dsp:sp modelId="{5A9EFCE8-B095-4426-B709-D5C2F8C78101}">
      <dsp:nvSpPr>
        <dsp:cNvPr id="0" name=""/>
        <dsp:cNvSpPr/>
      </dsp:nvSpPr>
      <dsp:spPr>
        <a:xfrm>
          <a:off x="4951975" y="593671"/>
          <a:ext cx="1084045" cy="434042"/>
        </a:xfrm>
        <a:prstGeom prst="rect">
          <a:avLst/>
        </a:prstGeom>
        <a:solidFill>
          <a:srgbClr val="6179A8"/>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40640" rIns="71120" bIns="40640" numCol="1" spcCol="1270" anchor="ctr" anchorCtr="0">
          <a:noAutofit/>
        </a:bodyPr>
        <a:lstStyle/>
        <a:p>
          <a:pPr lvl="0" algn="ctr" defTabSz="444500">
            <a:lnSpc>
              <a:spcPct val="90000"/>
            </a:lnSpc>
            <a:spcBef>
              <a:spcPct val="0"/>
            </a:spcBef>
            <a:spcAft>
              <a:spcPct val="35000"/>
            </a:spcAft>
          </a:pPr>
          <a:r>
            <a:rPr lang="tr-TR" sz="1000" b="1" kern="1200" dirty="0" smtClean="0">
              <a:latin typeface="Cambria" panose="02040503050406030204" pitchFamily="18" charset="0"/>
              <a:ea typeface="Cambria" panose="02040503050406030204" pitchFamily="18" charset="0"/>
            </a:rPr>
            <a:t>Konteyner Yük İstasyonu Giderleri</a:t>
          </a:r>
          <a:endParaRPr lang="tr-TR" sz="1000" kern="1200" dirty="0">
            <a:latin typeface="Cambria" panose="02040503050406030204" pitchFamily="18" charset="0"/>
            <a:ea typeface="Cambria" panose="02040503050406030204" pitchFamily="18" charset="0"/>
          </a:endParaRPr>
        </a:p>
      </dsp:txBody>
      <dsp:txXfrm>
        <a:off x="4951975" y="593671"/>
        <a:ext cx="1084045" cy="434042"/>
      </dsp:txXfrm>
    </dsp:sp>
    <dsp:sp modelId="{8D48320E-C0F5-4485-B6D6-C2A43022BA4E}">
      <dsp:nvSpPr>
        <dsp:cNvPr id="0" name=""/>
        <dsp:cNvSpPr/>
      </dsp:nvSpPr>
      <dsp:spPr>
        <a:xfrm>
          <a:off x="4951975" y="1027713"/>
          <a:ext cx="1084045" cy="3005825"/>
        </a:xfrm>
        <a:prstGeom prst="rect">
          <a:avLst/>
        </a:prstGeom>
        <a:solidFill>
          <a:srgbClr val="D6DCE5"/>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tr-TR" sz="1100" kern="1200" smtClean="0">
              <a:solidFill>
                <a:schemeClr val="tx1"/>
              </a:solidFill>
              <a:latin typeface="Cambria" panose="02040503050406030204" pitchFamily="18" charset="0"/>
              <a:ea typeface="Cambria" panose="02040503050406030204" pitchFamily="18" charset="0"/>
            </a:rPr>
            <a:t>Yük Bağlama-Çözme (Lashing-Unlashing)</a:t>
          </a:r>
          <a:endParaRPr lang="tr-TR" sz="1100" kern="1200">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err="1" smtClean="0">
              <a:solidFill>
                <a:schemeClr val="tx1"/>
              </a:solidFill>
              <a:latin typeface="Cambria" panose="02040503050406030204" pitchFamily="18" charset="0"/>
              <a:ea typeface="Cambria" panose="02040503050406030204" pitchFamily="18" charset="0"/>
            </a:rPr>
            <a:t>Kont.Bakım</a:t>
          </a:r>
          <a:r>
            <a:rPr lang="tr-TR" sz="1100" kern="1200" dirty="0" smtClean="0">
              <a:solidFill>
                <a:schemeClr val="tx1"/>
              </a:solidFill>
              <a:latin typeface="Cambria" panose="02040503050406030204" pitchFamily="18" charset="0"/>
              <a:ea typeface="Cambria" panose="02040503050406030204" pitchFamily="18" charset="0"/>
            </a:rPr>
            <a:t>/ </a:t>
          </a:r>
          <a:r>
            <a:rPr lang="tr-TR" sz="1100" kern="1200" dirty="0" err="1" smtClean="0">
              <a:solidFill>
                <a:schemeClr val="tx1"/>
              </a:solidFill>
              <a:latin typeface="Cambria" panose="02040503050406030204" pitchFamily="18" charset="0"/>
              <a:ea typeface="Cambria" panose="02040503050406030204" pitchFamily="18" charset="0"/>
            </a:rPr>
            <a:t>Fumigasyon</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Konteyner Etiketleme</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Araç ve Ekipman Kiralama</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smtClean="0">
              <a:solidFill>
                <a:schemeClr val="tx1"/>
              </a:solidFill>
              <a:latin typeface="Cambria" panose="02040503050406030204" pitchFamily="18" charset="0"/>
              <a:ea typeface="Cambria" panose="02040503050406030204" pitchFamily="18" charset="0"/>
            </a:rPr>
            <a:t>İşgaliye</a:t>
          </a:r>
          <a:endParaRPr lang="tr-TR" sz="1100" kern="1200" dirty="0">
            <a:solidFill>
              <a:schemeClr val="tx1"/>
            </a:solidFill>
            <a:latin typeface="Cambria" panose="02040503050406030204" pitchFamily="18" charset="0"/>
            <a:ea typeface="Cambria" panose="02040503050406030204" pitchFamily="18" charset="0"/>
          </a:endParaRPr>
        </a:p>
        <a:p>
          <a:pPr marL="57150" lvl="1" indent="-57150" algn="l" defTabSz="488950">
            <a:lnSpc>
              <a:spcPct val="90000"/>
            </a:lnSpc>
            <a:spcBef>
              <a:spcPct val="0"/>
            </a:spcBef>
            <a:spcAft>
              <a:spcPct val="15000"/>
            </a:spcAft>
            <a:buChar char="••"/>
          </a:pPr>
          <a:r>
            <a:rPr lang="tr-TR" sz="1100" kern="1200" dirty="0" smtClean="0">
              <a:solidFill>
                <a:schemeClr val="tx1"/>
              </a:solidFill>
              <a:latin typeface="Cambria" panose="02040503050406030204" pitchFamily="18" charset="0"/>
              <a:ea typeface="Cambria" panose="02040503050406030204" pitchFamily="18" charset="0"/>
            </a:rPr>
            <a:t>Fotoğraf, Radyasyon Ölçüm, Teknik Destek, Branda Örtme vb.</a:t>
          </a:r>
          <a:endParaRPr lang="tr-TR" sz="1100" kern="1200" dirty="0">
            <a:solidFill>
              <a:schemeClr val="tx1"/>
            </a:solidFill>
            <a:latin typeface="Cambria" panose="02040503050406030204" pitchFamily="18" charset="0"/>
            <a:ea typeface="Cambria" panose="02040503050406030204" pitchFamily="18" charset="0"/>
          </a:endParaRPr>
        </a:p>
      </dsp:txBody>
      <dsp:txXfrm>
        <a:off x="4951975" y="1027713"/>
        <a:ext cx="1084045" cy="30058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27B9-3857-4ACA-BFBE-317DA1E7B2E2}">
      <dsp:nvSpPr>
        <dsp:cNvPr id="0" name=""/>
        <dsp:cNvSpPr/>
      </dsp:nvSpPr>
      <dsp:spPr>
        <a:xfrm rot="16200000">
          <a:off x="1937984" y="167629"/>
          <a:ext cx="1347804" cy="164466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tr-TR" sz="1800" kern="1200" dirty="0" smtClean="0">
              <a:solidFill>
                <a:srgbClr val="FF0000"/>
              </a:solidFill>
            </a:rPr>
            <a:t>Varış Öncesi </a:t>
          </a:r>
        </a:p>
        <a:p>
          <a:pPr lvl="0" algn="l" defTabSz="800100">
            <a:lnSpc>
              <a:spcPct val="90000"/>
            </a:lnSpc>
            <a:spcBef>
              <a:spcPct val="0"/>
            </a:spcBef>
            <a:spcAft>
              <a:spcPct val="35000"/>
            </a:spcAft>
          </a:pPr>
          <a:r>
            <a:rPr lang="tr-TR" sz="1800" kern="1200" dirty="0" smtClean="0">
              <a:solidFill>
                <a:srgbClr val="FF0000"/>
              </a:solidFill>
            </a:rPr>
            <a:t>Gümrükleme</a:t>
          </a:r>
          <a:endParaRPr lang="tr-TR" sz="1800" kern="1200" dirty="0">
            <a:solidFill>
              <a:srgbClr val="FF0000"/>
            </a:solidFill>
          </a:endParaRPr>
        </a:p>
      </dsp:txBody>
      <dsp:txXfrm rot="5400000">
        <a:off x="1855361" y="381864"/>
        <a:ext cx="1578857" cy="1216192"/>
      </dsp:txXfrm>
    </dsp:sp>
    <dsp:sp modelId="{9DE6CE61-0ADB-49A6-9300-CB475BE06276}">
      <dsp:nvSpPr>
        <dsp:cNvPr id="0" name=""/>
        <dsp:cNvSpPr/>
      </dsp:nvSpPr>
      <dsp:spPr>
        <a:xfrm rot="5400000">
          <a:off x="3502978" y="231464"/>
          <a:ext cx="1343307" cy="1505547"/>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lvl="0" algn="l" defTabSz="800100">
            <a:lnSpc>
              <a:spcPct val="90000"/>
            </a:lnSpc>
            <a:spcBef>
              <a:spcPct val="0"/>
            </a:spcBef>
            <a:spcAft>
              <a:spcPct val="35000"/>
            </a:spcAft>
          </a:pPr>
          <a:r>
            <a:rPr lang="tr-TR" sz="1800" kern="1200" dirty="0" smtClean="0"/>
            <a:t>Toplam 377 milyon değerinde ithalat</a:t>
          </a:r>
          <a:endParaRPr lang="tr-TR" sz="1800" kern="1200" dirty="0"/>
        </a:p>
      </dsp:txBody>
      <dsp:txXfrm rot="-5400000">
        <a:off x="3421859" y="378171"/>
        <a:ext cx="1439960" cy="1212133"/>
      </dsp:txXfrm>
    </dsp:sp>
    <dsp:sp modelId="{F3B2FA34-05F9-4510-8FB3-F76D3676C5F7}">
      <dsp:nvSpPr>
        <dsp:cNvPr id="0" name=""/>
        <dsp:cNvSpPr/>
      </dsp:nvSpPr>
      <dsp:spPr>
        <a:xfrm>
          <a:off x="3012977" y="-104271"/>
          <a:ext cx="816123" cy="816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C559A-E62D-4321-B962-15373E1205B0}">
      <dsp:nvSpPr>
        <dsp:cNvPr id="0" name=""/>
        <dsp:cNvSpPr/>
      </dsp:nvSpPr>
      <dsp:spPr>
        <a:xfrm rot="10800000">
          <a:off x="3021823" y="1243163"/>
          <a:ext cx="816123" cy="816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27B9-3857-4ACA-BFBE-317DA1E7B2E2}">
      <dsp:nvSpPr>
        <dsp:cNvPr id="0" name=""/>
        <dsp:cNvSpPr/>
      </dsp:nvSpPr>
      <dsp:spPr>
        <a:xfrm rot="16200000">
          <a:off x="1937984" y="167629"/>
          <a:ext cx="1347804" cy="164466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tr-TR" sz="1800" kern="1200" dirty="0" smtClean="0">
              <a:solidFill>
                <a:srgbClr val="FF0000"/>
              </a:solidFill>
            </a:rPr>
            <a:t>E-Teminat</a:t>
          </a:r>
          <a:endParaRPr lang="tr-TR" sz="1800" kern="1200" dirty="0">
            <a:solidFill>
              <a:srgbClr val="FF0000"/>
            </a:solidFill>
          </a:endParaRPr>
        </a:p>
      </dsp:txBody>
      <dsp:txXfrm rot="5400000">
        <a:off x="1855361" y="381864"/>
        <a:ext cx="1578857" cy="1216192"/>
      </dsp:txXfrm>
    </dsp:sp>
    <dsp:sp modelId="{9DE6CE61-0ADB-49A6-9300-CB475BE06276}">
      <dsp:nvSpPr>
        <dsp:cNvPr id="0" name=""/>
        <dsp:cNvSpPr/>
      </dsp:nvSpPr>
      <dsp:spPr>
        <a:xfrm rot="5400000">
          <a:off x="3502978" y="231464"/>
          <a:ext cx="1343307" cy="1505547"/>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14300" rIns="68580" bIns="114300" numCol="1" spcCol="1270" anchor="t" anchorCtr="0">
          <a:noAutofit/>
        </a:bodyPr>
        <a:lstStyle/>
        <a:p>
          <a:pPr lvl="0" algn="l" defTabSz="800100">
            <a:lnSpc>
              <a:spcPct val="90000"/>
            </a:lnSpc>
            <a:spcBef>
              <a:spcPct val="0"/>
            </a:spcBef>
            <a:spcAft>
              <a:spcPct val="35000"/>
            </a:spcAft>
          </a:pPr>
          <a:r>
            <a:rPr lang="tr-TR" sz="1800" kern="1200" dirty="0" smtClean="0"/>
            <a:t>Bürokrasi, zaman kaybı yok, hızlı ve güvenli işlem</a:t>
          </a:r>
          <a:endParaRPr lang="tr-TR" sz="1800" kern="1200" dirty="0"/>
        </a:p>
      </dsp:txBody>
      <dsp:txXfrm rot="-5400000">
        <a:off x="3421859" y="378171"/>
        <a:ext cx="1439960" cy="1212133"/>
      </dsp:txXfrm>
    </dsp:sp>
    <dsp:sp modelId="{F3B2FA34-05F9-4510-8FB3-F76D3676C5F7}">
      <dsp:nvSpPr>
        <dsp:cNvPr id="0" name=""/>
        <dsp:cNvSpPr/>
      </dsp:nvSpPr>
      <dsp:spPr>
        <a:xfrm>
          <a:off x="3012977" y="-104271"/>
          <a:ext cx="816123" cy="816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C559A-E62D-4321-B962-15373E1205B0}">
      <dsp:nvSpPr>
        <dsp:cNvPr id="0" name=""/>
        <dsp:cNvSpPr/>
      </dsp:nvSpPr>
      <dsp:spPr>
        <a:xfrm rot="10800000">
          <a:off x="3021823" y="1243163"/>
          <a:ext cx="816123" cy="816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27B9-3857-4ACA-BFBE-317DA1E7B2E2}">
      <dsp:nvSpPr>
        <dsp:cNvPr id="0" name=""/>
        <dsp:cNvSpPr/>
      </dsp:nvSpPr>
      <dsp:spPr>
        <a:xfrm rot="16200000">
          <a:off x="1937984" y="167629"/>
          <a:ext cx="1347804" cy="164466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tr-TR" sz="1800" kern="1200" dirty="0" smtClean="0">
              <a:solidFill>
                <a:srgbClr val="FF0000"/>
              </a:solidFill>
            </a:rPr>
            <a:t>Posta ve Hızlı Kargo</a:t>
          </a:r>
          <a:endParaRPr lang="tr-TR" sz="1800" kern="1200" dirty="0">
            <a:solidFill>
              <a:srgbClr val="FF0000"/>
            </a:solidFill>
          </a:endParaRPr>
        </a:p>
      </dsp:txBody>
      <dsp:txXfrm rot="5400000">
        <a:off x="1855361" y="381864"/>
        <a:ext cx="1578857" cy="1216192"/>
      </dsp:txXfrm>
    </dsp:sp>
    <dsp:sp modelId="{9DE6CE61-0ADB-49A6-9300-CB475BE06276}">
      <dsp:nvSpPr>
        <dsp:cNvPr id="0" name=""/>
        <dsp:cNvSpPr/>
      </dsp:nvSpPr>
      <dsp:spPr>
        <a:xfrm rot="5400000">
          <a:off x="3502978" y="231464"/>
          <a:ext cx="1343307" cy="1505547"/>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69850" rIns="41910" bIns="69850" numCol="1" spcCol="1270" anchor="t" anchorCtr="0">
          <a:noAutofit/>
        </a:bodyPr>
        <a:lstStyle/>
        <a:p>
          <a:pPr lvl="0" algn="l" defTabSz="488950">
            <a:lnSpc>
              <a:spcPct val="90000"/>
            </a:lnSpc>
            <a:spcBef>
              <a:spcPct val="0"/>
            </a:spcBef>
            <a:spcAft>
              <a:spcPct val="35000"/>
            </a:spcAft>
          </a:pPr>
          <a:r>
            <a:rPr lang="tr-TR" sz="1100" kern="1200" dirty="0" smtClean="0"/>
            <a:t>Mikro ihracattaki bürokrasi, işlem ve zaman maliyetinin azaltılması suretiyle e-ihracat hacmimizin artırılmasına hizmet ediyoruz</a:t>
          </a:r>
          <a:endParaRPr lang="tr-TR" sz="1100" kern="1200" dirty="0"/>
        </a:p>
      </dsp:txBody>
      <dsp:txXfrm rot="-5400000">
        <a:off x="3421859" y="378171"/>
        <a:ext cx="1439960" cy="1212133"/>
      </dsp:txXfrm>
    </dsp:sp>
    <dsp:sp modelId="{F3B2FA34-05F9-4510-8FB3-F76D3676C5F7}">
      <dsp:nvSpPr>
        <dsp:cNvPr id="0" name=""/>
        <dsp:cNvSpPr/>
      </dsp:nvSpPr>
      <dsp:spPr>
        <a:xfrm>
          <a:off x="3012977" y="-104271"/>
          <a:ext cx="816123" cy="816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C559A-E62D-4321-B962-15373E1205B0}">
      <dsp:nvSpPr>
        <dsp:cNvPr id="0" name=""/>
        <dsp:cNvSpPr/>
      </dsp:nvSpPr>
      <dsp:spPr>
        <a:xfrm rot="10800000">
          <a:off x="3021823" y="1243163"/>
          <a:ext cx="816123" cy="816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27B9-3857-4ACA-BFBE-317DA1E7B2E2}">
      <dsp:nvSpPr>
        <dsp:cNvPr id="0" name=""/>
        <dsp:cNvSpPr/>
      </dsp:nvSpPr>
      <dsp:spPr>
        <a:xfrm rot="16200000">
          <a:off x="1973948" y="83531"/>
          <a:ext cx="1347804" cy="1812860"/>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114300" rIns="102870" bIns="114300" numCol="1" spcCol="1270" anchor="t" anchorCtr="0">
          <a:noAutofit/>
        </a:bodyPr>
        <a:lstStyle/>
        <a:p>
          <a:pPr lvl="0" algn="l" defTabSz="800100">
            <a:lnSpc>
              <a:spcPct val="90000"/>
            </a:lnSpc>
            <a:spcBef>
              <a:spcPct val="0"/>
            </a:spcBef>
            <a:spcAft>
              <a:spcPct val="35000"/>
            </a:spcAft>
          </a:pPr>
          <a:r>
            <a:rPr lang="tr-TR" sz="1800" kern="1200" dirty="0" smtClean="0">
              <a:solidFill>
                <a:srgbClr val="FF0000"/>
              </a:solidFill>
            </a:rPr>
            <a:t>Demiryolu, Denizyolu ve Havayolu Basitleştirmeleri</a:t>
          </a:r>
          <a:endParaRPr lang="tr-TR" sz="1800" kern="1200" dirty="0">
            <a:solidFill>
              <a:srgbClr val="FF0000"/>
            </a:solidFill>
          </a:endParaRPr>
        </a:p>
      </dsp:txBody>
      <dsp:txXfrm rot="5400000">
        <a:off x="1807226" y="381865"/>
        <a:ext cx="1747054" cy="1216192"/>
      </dsp:txXfrm>
    </dsp:sp>
    <dsp:sp modelId="{9DE6CE61-0ADB-49A6-9300-CB475BE06276}">
      <dsp:nvSpPr>
        <dsp:cNvPr id="0" name=""/>
        <dsp:cNvSpPr/>
      </dsp:nvSpPr>
      <dsp:spPr>
        <a:xfrm rot="5400000">
          <a:off x="3651234" y="235926"/>
          <a:ext cx="1343307" cy="1529888"/>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69850" rIns="41910" bIns="69850" numCol="1" spcCol="1270" anchor="t" anchorCtr="0">
          <a:noAutofit/>
        </a:bodyPr>
        <a:lstStyle/>
        <a:p>
          <a:pPr lvl="0" algn="l" defTabSz="488950">
            <a:lnSpc>
              <a:spcPct val="90000"/>
            </a:lnSpc>
            <a:spcBef>
              <a:spcPct val="0"/>
            </a:spcBef>
            <a:spcAft>
              <a:spcPct val="35000"/>
            </a:spcAft>
          </a:pPr>
          <a:r>
            <a:rPr lang="tr-TR" sz="1100" kern="1200" dirty="0" smtClean="0"/>
            <a:t>Transit beyannamesi yerine demiryolunda CIM Taşıma Belgesi, havayolu ve denizyolunda ise Manifesto Kullanımı </a:t>
          </a:r>
          <a:endParaRPr lang="tr-TR" sz="1100" kern="1200" dirty="0"/>
        </a:p>
      </dsp:txBody>
      <dsp:txXfrm rot="-5400000">
        <a:off x="3557944" y="394804"/>
        <a:ext cx="1464301" cy="1212133"/>
      </dsp:txXfrm>
    </dsp:sp>
    <dsp:sp modelId="{F3B2FA34-05F9-4510-8FB3-F76D3676C5F7}">
      <dsp:nvSpPr>
        <dsp:cNvPr id="0" name=""/>
        <dsp:cNvSpPr/>
      </dsp:nvSpPr>
      <dsp:spPr>
        <a:xfrm>
          <a:off x="3048940" y="-104271"/>
          <a:ext cx="816123" cy="816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C559A-E62D-4321-B962-15373E1205B0}">
      <dsp:nvSpPr>
        <dsp:cNvPr id="0" name=""/>
        <dsp:cNvSpPr/>
      </dsp:nvSpPr>
      <dsp:spPr>
        <a:xfrm rot="10800000">
          <a:off x="3057787" y="1243163"/>
          <a:ext cx="816123" cy="816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27B9-3857-4ACA-BFBE-317DA1E7B2E2}">
      <dsp:nvSpPr>
        <dsp:cNvPr id="0" name=""/>
        <dsp:cNvSpPr/>
      </dsp:nvSpPr>
      <dsp:spPr>
        <a:xfrm rot="16200000">
          <a:off x="1937984" y="167629"/>
          <a:ext cx="1347804" cy="164466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lvl="0" algn="l" defTabSz="711200">
            <a:lnSpc>
              <a:spcPct val="90000"/>
            </a:lnSpc>
            <a:spcBef>
              <a:spcPct val="0"/>
            </a:spcBef>
            <a:spcAft>
              <a:spcPct val="35000"/>
            </a:spcAft>
          </a:pPr>
          <a:r>
            <a:rPr lang="tr-TR" sz="1600" kern="1200" dirty="0" smtClean="0">
              <a:solidFill>
                <a:srgbClr val="FF0000"/>
              </a:solidFill>
            </a:rPr>
            <a:t>Transit Rejiminde İhracat refakat Belgesi Kullanımı</a:t>
          </a:r>
          <a:endParaRPr lang="tr-TR" sz="1600" kern="1200" dirty="0">
            <a:solidFill>
              <a:srgbClr val="FF0000"/>
            </a:solidFill>
          </a:endParaRPr>
        </a:p>
      </dsp:txBody>
      <dsp:txXfrm rot="5400000">
        <a:off x="1855361" y="381864"/>
        <a:ext cx="1578857" cy="1216192"/>
      </dsp:txXfrm>
    </dsp:sp>
    <dsp:sp modelId="{9DE6CE61-0ADB-49A6-9300-CB475BE06276}">
      <dsp:nvSpPr>
        <dsp:cNvPr id="0" name=""/>
        <dsp:cNvSpPr/>
      </dsp:nvSpPr>
      <dsp:spPr>
        <a:xfrm rot="5400000">
          <a:off x="3502978" y="231464"/>
          <a:ext cx="1343307" cy="1505547"/>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69850" rIns="41910" bIns="69850" numCol="1" spcCol="1270" anchor="t" anchorCtr="0">
          <a:noAutofit/>
        </a:bodyPr>
        <a:lstStyle/>
        <a:p>
          <a:pPr lvl="0" algn="l" defTabSz="488950">
            <a:lnSpc>
              <a:spcPct val="90000"/>
            </a:lnSpc>
            <a:spcBef>
              <a:spcPct val="0"/>
            </a:spcBef>
            <a:spcAft>
              <a:spcPct val="35000"/>
            </a:spcAft>
          </a:pPr>
          <a:r>
            <a:rPr lang="tr-TR" sz="1100" kern="1200" dirty="0" smtClean="0">
              <a:latin typeface="Times New Roman" panose="02020603050405020304" pitchFamily="18" charset="0"/>
              <a:cs typeface="Times New Roman" panose="02020603050405020304" pitchFamily="18" charset="0"/>
            </a:rPr>
            <a:t>İhracat eşyasının yurtdışına sevkinde transit beyannamesi yerine daha kolaylaştırılmış bir yöntem </a:t>
          </a:r>
          <a:endParaRPr lang="tr-TR" sz="1100" kern="1200" dirty="0"/>
        </a:p>
      </dsp:txBody>
      <dsp:txXfrm rot="-5400000">
        <a:off x="3421859" y="378171"/>
        <a:ext cx="1439960" cy="1212133"/>
      </dsp:txXfrm>
    </dsp:sp>
    <dsp:sp modelId="{F3B2FA34-05F9-4510-8FB3-F76D3676C5F7}">
      <dsp:nvSpPr>
        <dsp:cNvPr id="0" name=""/>
        <dsp:cNvSpPr/>
      </dsp:nvSpPr>
      <dsp:spPr>
        <a:xfrm>
          <a:off x="3012977" y="-104271"/>
          <a:ext cx="816123" cy="816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C559A-E62D-4321-B962-15373E1205B0}">
      <dsp:nvSpPr>
        <dsp:cNvPr id="0" name=""/>
        <dsp:cNvSpPr/>
      </dsp:nvSpPr>
      <dsp:spPr>
        <a:xfrm rot="10800000">
          <a:off x="3021823" y="1243163"/>
          <a:ext cx="816123" cy="816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927B9-3857-4ACA-BFBE-317DA1E7B2E2}">
      <dsp:nvSpPr>
        <dsp:cNvPr id="0" name=""/>
        <dsp:cNvSpPr/>
      </dsp:nvSpPr>
      <dsp:spPr>
        <a:xfrm rot="16200000">
          <a:off x="1937984" y="167629"/>
          <a:ext cx="1347804" cy="1644663"/>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101600" rIns="91440" bIns="101600" numCol="1" spcCol="1270" anchor="t" anchorCtr="0">
          <a:noAutofit/>
        </a:bodyPr>
        <a:lstStyle/>
        <a:p>
          <a:pPr lvl="0" algn="l" defTabSz="711200">
            <a:lnSpc>
              <a:spcPct val="90000"/>
            </a:lnSpc>
            <a:spcBef>
              <a:spcPct val="0"/>
            </a:spcBef>
            <a:spcAft>
              <a:spcPct val="35000"/>
            </a:spcAft>
          </a:pPr>
          <a:r>
            <a:rPr lang="tr-TR" sz="1600" kern="1200" dirty="0" smtClean="0">
              <a:solidFill>
                <a:srgbClr val="FF0000"/>
              </a:solidFill>
            </a:rPr>
            <a:t>Transit Araç Takip Programı</a:t>
          </a:r>
          <a:endParaRPr lang="tr-TR" sz="1600" kern="1200" dirty="0">
            <a:solidFill>
              <a:srgbClr val="FF0000"/>
            </a:solidFill>
          </a:endParaRPr>
        </a:p>
      </dsp:txBody>
      <dsp:txXfrm rot="5400000">
        <a:off x="1855361" y="381864"/>
        <a:ext cx="1578857" cy="1216192"/>
      </dsp:txXfrm>
    </dsp:sp>
    <dsp:sp modelId="{9DE6CE61-0ADB-49A6-9300-CB475BE06276}">
      <dsp:nvSpPr>
        <dsp:cNvPr id="0" name=""/>
        <dsp:cNvSpPr/>
      </dsp:nvSpPr>
      <dsp:spPr>
        <a:xfrm rot="5400000">
          <a:off x="3502978" y="231464"/>
          <a:ext cx="1343307" cy="1505547"/>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2865" tIns="69850" rIns="41910" bIns="69850" numCol="1" spcCol="1270" anchor="t" anchorCtr="0">
          <a:noAutofit/>
        </a:bodyPr>
        <a:lstStyle/>
        <a:p>
          <a:pPr lvl="0" algn="l" defTabSz="488950">
            <a:lnSpc>
              <a:spcPct val="90000"/>
            </a:lnSpc>
            <a:spcBef>
              <a:spcPct val="0"/>
            </a:spcBef>
            <a:spcAft>
              <a:spcPct val="35000"/>
            </a:spcAft>
          </a:pPr>
          <a:r>
            <a:rPr lang="tr-TR" sz="1100" kern="1200" dirty="0" smtClean="0">
              <a:latin typeface="Times New Roman" panose="02020603050405020304" pitchFamily="18" charset="0"/>
              <a:cs typeface="Times New Roman" panose="02020603050405020304" pitchFamily="18" charset="0"/>
            </a:rPr>
            <a:t>Gümrük idarelerince bilgilerin anlık sorgulanabilmesi ve güzergâh kat etme süresi kontrollerinin daha verimli olması</a:t>
          </a:r>
          <a:endParaRPr lang="tr-TR" sz="1100" kern="1200" dirty="0"/>
        </a:p>
      </dsp:txBody>
      <dsp:txXfrm rot="-5400000">
        <a:off x="3421859" y="378171"/>
        <a:ext cx="1439960" cy="1212133"/>
      </dsp:txXfrm>
    </dsp:sp>
    <dsp:sp modelId="{F3B2FA34-05F9-4510-8FB3-F76D3676C5F7}">
      <dsp:nvSpPr>
        <dsp:cNvPr id="0" name=""/>
        <dsp:cNvSpPr/>
      </dsp:nvSpPr>
      <dsp:spPr>
        <a:xfrm>
          <a:off x="3012977" y="-104271"/>
          <a:ext cx="816123" cy="816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EC559A-E62D-4321-B962-15373E1205B0}">
      <dsp:nvSpPr>
        <dsp:cNvPr id="0" name=""/>
        <dsp:cNvSpPr/>
      </dsp:nvSpPr>
      <dsp:spPr>
        <a:xfrm rot="10800000">
          <a:off x="3021823" y="1243163"/>
          <a:ext cx="816123" cy="816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AEE57-787A-41DB-81E9-55F7A3B85C41}">
      <dsp:nvSpPr>
        <dsp:cNvPr id="0" name=""/>
        <dsp:cNvSpPr/>
      </dsp:nvSpPr>
      <dsp:spPr>
        <a:xfrm>
          <a:off x="4489" y="274624"/>
          <a:ext cx="1247189" cy="124718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tr-TR" sz="1800" kern="1200" dirty="0" smtClean="0">
              <a:solidFill>
                <a:srgbClr val="FF0000"/>
              </a:solidFill>
              <a:latin typeface="Cambria" panose="02040503050406030204" pitchFamily="18" charset="0"/>
            </a:rPr>
            <a:t>307 ihracat/ithalat firması</a:t>
          </a:r>
          <a:endParaRPr lang="tr-TR" sz="1800" kern="1200" dirty="0">
            <a:solidFill>
              <a:srgbClr val="FF0000"/>
            </a:solidFill>
            <a:latin typeface="Cambria" panose="02040503050406030204" pitchFamily="18" charset="0"/>
          </a:endParaRPr>
        </a:p>
      </dsp:txBody>
      <dsp:txXfrm>
        <a:off x="187136" y="457271"/>
        <a:ext cx="881895" cy="881895"/>
      </dsp:txXfrm>
    </dsp:sp>
    <dsp:sp modelId="{EFBB196B-E32D-4CAD-9C92-AF8523B025DB}">
      <dsp:nvSpPr>
        <dsp:cNvPr id="0" name=""/>
        <dsp:cNvSpPr/>
      </dsp:nvSpPr>
      <dsp:spPr>
        <a:xfrm>
          <a:off x="1352950" y="536534"/>
          <a:ext cx="723370" cy="723370"/>
        </a:xfrm>
        <a:prstGeom prst="mathPlus">
          <a:avLst/>
        </a:prstGeom>
        <a:solidFill>
          <a:schemeClr val="tx1"/>
        </a:solidFill>
        <a:ln>
          <a:solidFill>
            <a:srgbClr val="FF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latin typeface="Cambria" panose="02040503050406030204" pitchFamily="18" charset="0"/>
          </a:endParaRPr>
        </a:p>
      </dsp:txBody>
      <dsp:txXfrm>
        <a:off x="1448833" y="813151"/>
        <a:ext cx="531604" cy="170136"/>
      </dsp:txXfrm>
    </dsp:sp>
    <dsp:sp modelId="{491D5451-0EBA-490E-A294-129D5A4429A3}">
      <dsp:nvSpPr>
        <dsp:cNvPr id="0" name=""/>
        <dsp:cNvSpPr/>
      </dsp:nvSpPr>
      <dsp:spPr>
        <a:xfrm>
          <a:off x="2177592" y="274624"/>
          <a:ext cx="1247189" cy="124718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tr-TR" sz="1800" kern="1200" dirty="0" smtClean="0">
              <a:solidFill>
                <a:srgbClr val="FF0000"/>
              </a:solidFill>
              <a:latin typeface="Cambria" panose="02040503050406030204" pitchFamily="18" charset="0"/>
            </a:rPr>
            <a:t>29 lojistik firması</a:t>
          </a:r>
          <a:endParaRPr lang="tr-TR" sz="1800" kern="1200" dirty="0">
            <a:solidFill>
              <a:srgbClr val="FF0000"/>
            </a:solidFill>
            <a:latin typeface="Cambria" panose="02040503050406030204" pitchFamily="18" charset="0"/>
          </a:endParaRPr>
        </a:p>
      </dsp:txBody>
      <dsp:txXfrm>
        <a:off x="2360239" y="457271"/>
        <a:ext cx="881895" cy="881895"/>
      </dsp:txXfrm>
    </dsp:sp>
    <dsp:sp modelId="{A4CDAF10-27B5-4E72-8BFF-3EB20B4F929A}">
      <dsp:nvSpPr>
        <dsp:cNvPr id="0" name=""/>
        <dsp:cNvSpPr/>
      </dsp:nvSpPr>
      <dsp:spPr>
        <a:xfrm>
          <a:off x="3526054" y="536534"/>
          <a:ext cx="723370" cy="723370"/>
        </a:xfrm>
        <a:prstGeom prst="mathPlus">
          <a:avLst/>
        </a:prstGeom>
        <a:solidFill>
          <a:schemeClr val="tx1"/>
        </a:solidFill>
        <a:ln>
          <a:solidFill>
            <a:srgbClr val="FF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latin typeface="Cambria" panose="02040503050406030204" pitchFamily="18" charset="0"/>
          </a:endParaRPr>
        </a:p>
      </dsp:txBody>
      <dsp:txXfrm>
        <a:off x="3621937" y="813151"/>
        <a:ext cx="531604" cy="170136"/>
      </dsp:txXfrm>
    </dsp:sp>
    <dsp:sp modelId="{DC43F0DB-636B-4513-9B7C-0EAF729D94DE}">
      <dsp:nvSpPr>
        <dsp:cNvPr id="0" name=""/>
        <dsp:cNvSpPr/>
      </dsp:nvSpPr>
      <dsp:spPr>
        <a:xfrm>
          <a:off x="4350696" y="274624"/>
          <a:ext cx="1247189" cy="124718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tr-TR" sz="1800" kern="1200" dirty="0" smtClean="0">
              <a:solidFill>
                <a:srgbClr val="FF0000"/>
              </a:solidFill>
              <a:latin typeface="Cambria" panose="02040503050406030204" pitchFamily="18" charset="0"/>
            </a:rPr>
            <a:t>25 kamu kurumu</a:t>
          </a:r>
          <a:endParaRPr lang="tr-TR" sz="1800" kern="1200" dirty="0">
            <a:solidFill>
              <a:srgbClr val="FF0000"/>
            </a:solidFill>
            <a:latin typeface="Cambria" panose="02040503050406030204" pitchFamily="18" charset="0"/>
          </a:endParaRPr>
        </a:p>
      </dsp:txBody>
      <dsp:txXfrm>
        <a:off x="4533343" y="457271"/>
        <a:ext cx="881895" cy="881895"/>
      </dsp:txXfrm>
    </dsp:sp>
    <dsp:sp modelId="{7033B789-B86B-4751-99AC-569DFD69E9F6}">
      <dsp:nvSpPr>
        <dsp:cNvPr id="0" name=""/>
        <dsp:cNvSpPr/>
      </dsp:nvSpPr>
      <dsp:spPr>
        <a:xfrm>
          <a:off x="5699158" y="536534"/>
          <a:ext cx="723370" cy="723370"/>
        </a:xfrm>
        <a:prstGeom prst="mathEqual">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tr-TR" sz="1600" kern="1200">
            <a:latin typeface="Cambria" panose="02040503050406030204" pitchFamily="18" charset="0"/>
          </a:endParaRPr>
        </a:p>
      </dsp:txBody>
      <dsp:txXfrm>
        <a:off x="5795041" y="685548"/>
        <a:ext cx="531604" cy="425342"/>
      </dsp:txXfrm>
    </dsp:sp>
    <dsp:sp modelId="{2D75601D-DD77-4C2F-B780-7C17421F165C}">
      <dsp:nvSpPr>
        <dsp:cNvPr id="0" name=""/>
        <dsp:cNvSpPr/>
      </dsp:nvSpPr>
      <dsp:spPr>
        <a:xfrm>
          <a:off x="6523800" y="274624"/>
          <a:ext cx="1247189" cy="124718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tr-TR" sz="2000" b="1" kern="1200" dirty="0" smtClean="0">
              <a:latin typeface="Cambria" panose="02040503050406030204" pitchFamily="18" charset="0"/>
            </a:rPr>
            <a:t>461* </a:t>
          </a:r>
        </a:p>
        <a:p>
          <a:pPr lvl="0" algn="ctr" defTabSz="889000" rtl="0">
            <a:lnSpc>
              <a:spcPct val="90000"/>
            </a:lnSpc>
            <a:spcBef>
              <a:spcPct val="0"/>
            </a:spcBef>
            <a:spcAft>
              <a:spcPct val="35000"/>
            </a:spcAft>
          </a:pPr>
          <a:r>
            <a:rPr lang="tr-TR" sz="2000" b="1" kern="1200" dirty="0" smtClean="0">
              <a:latin typeface="Cambria" panose="02040503050406030204" pitchFamily="18" charset="0"/>
            </a:rPr>
            <a:t>YYS</a:t>
          </a:r>
          <a:endParaRPr lang="tr-TR" sz="2000" b="1" kern="1200" dirty="0">
            <a:latin typeface="Cambria" panose="02040503050406030204" pitchFamily="18" charset="0"/>
          </a:endParaRPr>
        </a:p>
      </dsp:txBody>
      <dsp:txXfrm>
        <a:off x="6706447" y="457271"/>
        <a:ext cx="881895" cy="881895"/>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6.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7.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8.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49FDA-45F0-4759-9F9B-6F1CBDF09F68}" type="datetimeFigureOut">
              <a:rPr lang="tr-TR" smtClean="0"/>
              <a:t>25.10.2019</a:t>
            </a:fld>
            <a:endParaRPr lang="tr-TR"/>
          </a:p>
        </p:txBody>
      </p:sp>
      <p:sp>
        <p:nvSpPr>
          <p:cNvPr id="4" name="Slayt Görüntüsü Yer Tutucusu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15FB90-BE70-40DA-8278-56FE2350E6B0}" type="slidenum">
              <a:rPr lang="tr-TR" smtClean="0"/>
              <a:t>‹#›</a:t>
            </a:fld>
            <a:endParaRPr lang="tr-TR"/>
          </a:p>
        </p:txBody>
      </p:sp>
    </p:spTree>
    <p:extLst>
      <p:ext uri="{BB962C8B-B14F-4D97-AF65-F5344CB8AC3E}">
        <p14:creationId xmlns:p14="http://schemas.microsoft.com/office/powerpoint/2010/main" val="3593533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4156" y="2014041"/>
            <a:ext cx="9793764" cy="1389718"/>
          </a:xfrm>
        </p:spPr>
        <p:txBody>
          <a:bodyPr/>
          <a:lstStyle/>
          <a:p>
            <a:r>
              <a:rPr lang="tr-TR" smtClean="0"/>
              <a:t>Click to edit Master title style</a:t>
            </a:r>
            <a:endParaRPr lang="en-US"/>
          </a:p>
        </p:txBody>
      </p:sp>
      <p:sp>
        <p:nvSpPr>
          <p:cNvPr id="3" name="Subtitle 2"/>
          <p:cNvSpPr>
            <a:spLocks noGrp="1"/>
          </p:cNvSpPr>
          <p:nvPr>
            <p:ph type="subTitle" idx="1"/>
          </p:nvPr>
        </p:nvSpPr>
        <p:spPr>
          <a:xfrm>
            <a:off x="1728311" y="3673898"/>
            <a:ext cx="8065453" cy="1656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602AC6DA-EF10-4DEF-B87D-09C41ED5AFFB}" type="datetime1">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FC4B-3CCB-734D-8584-A49A55B0B316}" type="slidenum">
              <a:rPr lang="en-US" smtClean="0"/>
              <a:t>‹#›</a:t>
            </a:fld>
            <a:endParaRPr lang="en-US"/>
          </a:p>
        </p:txBody>
      </p:sp>
    </p:spTree>
    <p:extLst>
      <p:ext uri="{BB962C8B-B14F-4D97-AF65-F5344CB8AC3E}">
        <p14:creationId xmlns:p14="http://schemas.microsoft.com/office/powerpoint/2010/main" val="2152013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F03EB86E-54A6-491A-8FB1-23D571E4CF62}" type="datetime1">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FC4B-3CCB-734D-8584-A49A55B0B316}" type="slidenum">
              <a:rPr lang="en-US" smtClean="0"/>
              <a:t>‹#›</a:t>
            </a:fld>
            <a:endParaRPr lang="en-US"/>
          </a:p>
        </p:txBody>
      </p:sp>
    </p:spTree>
    <p:extLst>
      <p:ext uri="{BB962C8B-B14F-4D97-AF65-F5344CB8AC3E}">
        <p14:creationId xmlns:p14="http://schemas.microsoft.com/office/powerpoint/2010/main" val="627256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53504" y="259635"/>
            <a:ext cx="2592467" cy="5531858"/>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576104" y="259635"/>
            <a:ext cx="7585366" cy="5531858"/>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09FC0CB2-00D3-4940-9661-B430CE6B1FA5}" type="datetime1">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FC4B-3CCB-734D-8584-A49A55B0B316}" type="slidenum">
              <a:rPr lang="en-US" smtClean="0"/>
              <a:t>‹#›</a:t>
            </a:fld>
            <a:endParaRPr lang="en-US"/>
          </a:p>
        </p:txBody>
      </p:sp>
    </p:spTree>
    <p:extLst>
      <p:ext uri="{BB962C8B-B14F-4D97-AF65-F5344CB8AC3E}">
        <p14:creationId xmlns:p14="http://schemas.microsoft.com/office/powerpoint/2010/main" val="25166979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7064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text</a:t>
            </a:r>
            <a:r>
              <a:rPr lang="tr-TR" dirty="0" smtClean="0"/>
              <a:t> </a:t>
            </a:r>
            <a:r>
              <a:rPr lang="tr-TR" dirty="0" err="1" smtClean="0"/>
              <a:t>styles</a:t>
            </a:r>
            <a:endParaRPr lang="tr-TR" dirty="0" smtClean="0"/>
          </a:p>
          <a:p>
            <a:pPr lvl="1"/>
            <a:r>
              <a:rPr lang="tr-TR" dirty="0" smtClean="0"/>
              <a:t>Second </a:t>
            </a:r>
            <a:r>
              <a:rPr lang="tr-TR" dirty="0" err="1" smtClean="0"/>
              <a:t>level</a:t>
            </a:r>
            <a:endParaRPr lang="tr-TR" dirty="0" smtClean="0"/>
          </a:p>
          <a:p>
            <a:pPr lvl="2"/>
            <a:r>
              <a:rPr lang="tr-TR" dirty="0" smtClean="0"/>
              <a:t>Third </a:t>
            </a:r>
            <a:r>
              <a:rPr lang="tr-TR" dirty="0" err="1" smtClean="0"/>
              <a:t>level</a:t>
            </a:r>
            <a:endParaRPr lang="tr-TR" dirty="0" smtClean="0"/>
          </a:p>
          <a:p>
            <a:pPr lvl="3"/>
            <a:r>
              <a:rPr lang="tr-TR" dirty="0" err="1" smtClean="0"/>
              <a:t>Fourth</a:t>
            </a:r>
            <a:r>
              <a:rPr lang="tr-TR" dirty="0" smtClean="0"/>
              <a:t> </a:t>
            </a:r>
            <a:r>
              <a:rPr lang="tr-TR" dirty="0" err="1" smtClean="0"/>
              <a:t>level</a:t>
            </a:r>
            <a:endParaRPr lang="tr-TR" dirty="0" smtClean="0"/>
          </a:p>
          <a:p>
            <a:pPr lvl="4"/>
            <a:r>
              <a:rPr lang="tr-TR" dirty="0" err="1" smtClean="0"/>
              <a:t>Fifth</a:t>
            </a:r>
            <a:r>
              <a:rPr lang="tr-TR" dirty="0" smtClean="0"/>
              <a:t> </a:t>
            </a:r>
            <a:r>
              <a:rPr lang="tr-TR" dirty="0" err="1" smtClean="0"/>
              <a:t>level</a:t>
            </a:r>
            <a:endParaRPr lang="en-US" dirty="0"/>
          </a:p>
        </p:txBody>
      </p:sp>
      <p:sp>
        <p:nvSpPr>
          <p:cNvPr id="5" name="Footer Placeholder 4"/>
          <p:cNvSpPr>
            <a:spLocks noGrp="1"/>
          </p:cNvSpPr>
          <p:nvPr>
            <p:ph type="ftr" sz="quarter" idx="11"/>
          </p:nvPr>
        </p:nvSpPr>
        <p:spPr/>
        <p:txBody>
          <a:bodyPr/>
          <a:lstStyle/>
          <a:p>
            <a:endParaRPr lang="en-US"/>
          </a:p>
        </p:txBody>
      </p:sp>
      <p:cxnSp>
        <p:nvCxnSpPr>
          <p:cNvPr id="9" name="Straight Connector 16"/>
          <p:cNvCxnSpPr/>
          <p:nvPr userDrawn="1"/>
        </p:nvCxnSpPr>
        <p:spPr>
          <a:xfrm>
            <a:off x="0" y="6460266"/>
            <a:ext cx="58412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Slide Number Placeholder 5"/>
          <p:cNvSpPr>
            <a:spLocks noGrp="1"/>
          </p:cNvSpPr>
          <p:nvPr>
            <p:ph type="sldNum" sz="quarter" idx="4"/>
          </p:nvPr>
        </p:nvSpPr>
        <p:spPr>
          <a:xfrm>
            <a:off x="-1" y="6138172"/>
            <a:ext cx="584123" cy="345178"/>
          </a:xfrm>
          <a:prstGeom prst="rect">
            <a:avLst/>
          </a:prstGeom>
        </p:spPr>
        <p:txBody>
          <a:bodyPr vert="horz" lIns="91440" tIns="45720" rIns="91440" bIns="45720" rtlCol="0" anchor="ctr"/>
          <a:lstStyle>
            <a:lvl1pPr algn="r">
              <a:defRPr sz="1200">
                <a:solidFill>
                  <a:schemeClr val="tx1">
                    <a:tint val="75000"/>
                  </a:schemeClr>
                </a:solidFill>
              </a:defRPr>
            </a:lvl1pPr>
          </a:lstStyle>
          <a:p>
            <a:fld id="{F5443FF4-E136-4931-8706-829C49566192}" type="slidenum">
              <a:rPr lang="en-US" smtClean="0"/>
              <a:pPr/>
              <a:t>‹#›</a:t>
            </a:fld>
            <a:endParaRPr lang="en-US" dirty="0"/>
          </a:p>
        </p:txBody>
      </p:sp>
    </p:spTree>
    <p:extLst>
      <p:ext uri="{BB962C8B-B14F-4D97-AF65-F5344CB8AC3E}">
        <p14:creationId xmlns:p14="http://schemas.microsoft.com/office/powerpoint/2010/main" val="9118900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0164" y="4166153"/>
            <a:ext cx="9793764" cy="128766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910164" y="2747921"/>
            <a:ext cx="9793764" cy="141823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03F0D799-0809-4820-B350-8A9EA760C42F}" type="datetime1">
              <a:rPr lang="en-US" smtClean="0"/>
              <a:t>10/25/2019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FC4B-3CCB-734D-8584-A49A55B0B316}" type="slidenum">
              <a:rPr lang="en-US" smtClean="0"/>
              <a:t>‹#›</a:t>
            </a:fld>
            <a:endParaRPr lang="en-US"/>
          </a:p>
        </p:txBody>
      </p:sp>
    </p:spTree>
    <p:extLst>
      <p:ext uri="{BB962C8B-B14F-4D97-AF65-F5344CB8AC3E}">
        <p14:creationId xmlns:p14="http://schemas.microsoft.com/office/powerpoint/2010/main" val="38402422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576104" y="1512782"/>
            <a:ext cx="5088916" cy="42787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5857055" y="1512782"/>
            <a:ext cx="5088916" cy="42787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9D0467F2-8111-48A7-8592-4ADD7884B695}" type="datetime1">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FC4B-3CCB-734D-8584-A49A55B0B316}" type="slidenum">
              <a:rPr lang="en-US" smtClean="0"/>
              <a:t>‹#›</a:t>
            </a:fld>
            <a:endParaRPr lang="en-US"/>
          </a:p>
        </p:txBody>
      </p:sp>
    </p:spTree>
    <p:extLst>
      <p:ext uri="{BB962C8B-B14F-4D97-AF65-F5344CB8AC3E}">
        <p14:creationId xmlns:p14="http://schemas.microsoft.com/office/powerpoint/2010/main" val="110728561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576104" y="1451250"/>
            <a:ext cx="5090917" cy="6048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576104" y="2056062"/>
            <a:ext cx="5090917" cy="37354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5853055" y="1451250"/>
            <a:ext cx="5092917" cy="6048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5853055" y="2056062"/>
            <a:ext cx="5092917" cy="373543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A6D8AADD-523E-4B5E-96C9-F9F33A9F4A96}" type="datetime1">
              <a:rPr lang="en-US" smtClean="0"/>
              <a:t>10/25/2019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8FC4B-3CCB-734D-8584-A49A55B0B316}" type="slidenum">
              <a:rPr lang="en-US" smtClean="0"/>
              <a:t>‹#›</a:t>
            </a:fld>
            <a:endParaRPr lang="en-US"/>
          </a:p>
        </p:txBody>
      </p:sp>
    </p:spTree>
    <p:extLst>
      <p:ext uri="{BB962C8B-B14F-4D97-AF65-F5344CB8AC3E}">
        <p14:creationId xmlns:p14="http://schemas.microsoft.com/office/powerpoint/2010/main" val="26375842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94E6D07D-FA8D-4836-AC3C-BC272F5BB953}" type="datetime1">
              <a:rPr lang="en-US" smtClean="0"/>
              <a:t>10/25/2019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8FC4B-3CCB-734D-8584-A49A55B0B316}" type="slidenum">
              <a:rPr lang="en-US" smtClean="0"/>
              <a:t>‹#›</a:t>
            </a:fld>
            <a:endParaRPr lang="en-US"/>
          </a:p>
        </p:txBody>
      </p:sp>
    </p:spTree>
    <p:extLst>
      <p:ext uri="{BB962C8B-B14F-4D97-AF65-F5344CB8AC3E}">
        <p14:creationId xmlns:p14="http://schemas.microsoft.com/office/powerpoint/2010/main" val="2522339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CBA749-B4C3-479E-8110-97B5375BFFA7}" type="datetime1">
              <a:rPr lang="en-US" smtClean="0"/>
              <a:t>10/25/2019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48FC4B-3CCB-734D-8584-A49A55B0B316}" type="slidenum">
              <a:rPr lang="en-US" smtClean="0"/>
              <a:t>‹#›</a:t>
            </a:fld>
            <a:endParaRPr lang="en-US"/>
          </a:p>
        </p:txBody>
      </p:sp>
    </p:spTree>
    <p:extLst>
      <p:ext uri="{BB962C8B-B14F-4D97-AF65-F5344CB8AC3E}">
        <p14:creationId xmlns:p14="http://schemas.microsoft.com/office/powerpoint/2010/main" val="114113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105" y="258133"/>
            <a:ext cx="3790683" cy="1098568"/>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4504811" y="258134"/>
            <a:ext cx="6441160" cy="55333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576105" y="1356701"/>
            <a:ext cx="3790683" cy="443479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8F36BC02-DA8E-441E-8367-EA8243D8B0A9}" type="datetime1">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FC4B-3CCB-734D-8584-A49A55B0B316}" type="slidenum">
              <a:rPr lang="en-US" smtClean="0"/>
              <a:t>‹#›</a:t>
            </a:fld>
            <a:endParaRPr lang="en-US"/>
          </a:p>
        </p:txBody>
      </p:sp>
    </p:spTree>
    <p:extLst>
      <p:ext uri="{BB962C8B-B14F-4D97-AF65-F5344CB8AC3E}">
        <p14:creationId xmlns:p14="http://schemas.microsoft.com/office/powerpoint/2010/main" val="2629077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58407" y="4538345"/>
            <a:ext cx="6913245" cy="535777"/>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2258407" y="579299"/>
            <a:ext cx="6913245" cy="38900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258407" y="5074122"/>
            <a:ext cx="6913245" cy="76089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16B1E091-00DD-4CAE-9B07-B56B3D446BDF}" type="datetime1">
              <a:rPr lang="en-US" smtClean="0"/>
              <a:t>10/25/2019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FC4B-3CCB-734D-8584-A49A55B0B316}" type="slidenum">
              <a:rPr lang="en-US" smtClean="0"/>
              <a:t>‹#›</a:t>
            </a:fld>
            <a:endParaRPr lang="en-US"/>
          </a:p>
        </p:txBody>
      </p:sp>
    </p:spTree>
    <p:extLst>
      <p:ext uri="{BB962C8B-B14F-4D97-AF65-F5344CB8AC3E}">
        <p14:creationId xmlns:p14="http://schemas.microsoft.com/office/powerpoint/2010/main" val="1855852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104" y="259635"/>
            <a:ext cx="10369868" cy="1080558"/>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576104" y="1512782"/>
            <a:ext cx="10369868" cy="4278711"/>
          </a:xfrm>
          <a:prstGeom prst="rect">
            <a:avLst/>
          </a:prstGeom>
        </p:spPr>
        <p:txBody>
          <a:bodyPr vert="horz" lIns="91440" tIns="45720" rIns="91440" bIns="45720" rtlCol="0">
            <a:normAutofit/>
          </a:body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text</a:t>
            </a:r>
            <a:r>
              <a:rPr lang="tr-TR" dirty="0" smtClean="0"/>
              <a:t> </a:t>
            </a:r>
            <a:r>
              <a:rPr lang="tr-TR" dirty="0" err="1" smtClean="0"/>
              <a:t>styles</a:t>
            </a:r>
            <a:endParaRPr lang="tr-TR" dirty="0" smtClean="0"/>
          </a:p>
          <a:p>
            <a:pPr lvl="1"/>
            <a:r>
              <a:rPr lang="tr-TR" dirty="0" smtClean="0"/>
              <a:t>Second </a:t>
            </a:r>
            <a:r>
              <a:rPr lang="tr-TR" dirty="0" err="1" smtClean="0"/>
              <a:t>level</a:t>
            </a:r>
            <a:endParaRPr lang="tr-TR" dirty="0" smtClean="0"/>
          </a:p>
          <a:p>
            <a:pPr lvl="2"/>
            <a:r>
              <a:rPr lang="tr-TR" dirty="0" smtClean="0"/>
              <a:t>Third </a:t>
            </a:r>
            <a:r>
              <a:rPr lang="tr-TR" dirty="0" err="1" smtClean="0"/>
              <a:t>level</a:t>
            </a:r>
            <a:endParaRPr lang="tr-TR" dirty="0" smtClean="0"/>
          </a:p>
          <a:p>
            <a:pPr lvl="3"/>
            <a:r>
              <a:rPr lang="tr-TR" dirty="0" err="1" smtClean="0"/>
              <a:t>Fourth</a:t>
            </a:r>
            <a:r>
              <a:rPr lang="tr-TR" dirty="0" smtClean="0"/>
              <a:t> </a:t>
            </a:r>
            <a:r>
              <a:rPr lang="tr-TR" dirty="0" err="1" smtClean="0"/>
              <a:t>level</a:t>
            </a:r>
            <a:endParaRPr lang="tr-TR" dirty="0" smtClean="0"/>
          </a:p>
          <a:p>
            <a:pPr lvl="4"/>
            <a:r>
              <a:rPr lang="tr-TR" dirty="0" err="1" smtClean="0"/>
              <a:t>Fifth</a:t>
            </a:r>
            <a:r>
              <a:rPr lang="tr-TR" dirty="0" smtClean="0"/>
              <a:t> </a:t>
            </a:r>
            <a:r>
              <a:rPr lang="tr-TR" dirty="0" err="1" smtClean="0"/>
              <a:t>level</a:t>
            </a:r>
            <a:endParaRPr lang="en-US" dirty="0"/>
          </a:p>
        </p:txBody>
      </p:sp>
      <p:sp>
        <p:nvSpPr>
          <p:cNvPr id="4" name="Date Placeholder 3"/>
          <p:cNvSpPr>
            <a:spLocks noGrp="1"/>
          </p:cNvSpPr>
          <p:nvPr>
            <p:ph type="dt" sz="half" idx="2"/>
          </p:nvPr>
        </p:nvSpPr>
        <p:spPr>
          <a:xfrm>
            <a:off x="576104" y="6009106"/>
            <a:ext cx="2688484" cy="345178"/>
          </a:xfrm>
          <a:prstGeom prst="rect">
            <a:avLst/>
          </a:prstGeom>
        </p:spPr>
        <p:txBody>
          <a:bodyPr vert="horz" lIns="91440" tIns="45720" rIns="91440" bIns="45720" rtlCol="0" anchor="ctr"/>
          <a:lstStyle>
            <a:lvl1pPr algn="l">
              <a:defRPr sz="1200">
                <a:solidFill>
                  <a:schemeClr val="tx1">
                    <a:tint val="75000"/>
                  </a:schemeClr>
                </a:solidFill>
              </a:defRPr>
            </a:lvl1pPr>
          </a:lstStyle>
          <a:p>
            <a:fld id="{DB2A6319-8BF2-406D-8022-3D4BE9EEB9DC}" type="datetime1">
              <a:rPr lang="en-US" smtClean="0"/>
              <a:t>10/25/2019</a:t>
            </a:fld>
            <a:endParaRPr lang="en-US"/>
          </a:p>
        </p:txBody>
      </p:sp>
      <p:sp>
        <p:nvSpPr>
          <p:cNvPr id="5" name="Footer Placeholder 4"/>
          <p:cNvSpPr>
            <a:spLocks noGrp="1"/>
          </p:cNvSpPr>
          <p:nvPr>
            <p:ph type="ftr" sz="quarter" idx="3"/>
          </p:nvPr>
        </p:nvSpPr>
        <p:spPr>
          <a:xfrm>
            <a:off x="3936709" y="6009106"/>
            <a:ext cx="3648657" cy="34517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 y="6138172"/>
            <a:ext cx="584123" cy="345178"/>
          </a:xfrm>
          <a:prstGeom prst="rect">
            <a:avLst/>
          </a:prstGeom>
        </p:spPr>
        <p:txBody>
          <a:bodyPr vert="horz" lIns="91440" tIns="45720" rIns="91440" bIns="45720" rtlCol="0" anchor="ctr"/>
          <a:lstStyle>
            <a:lvl1pPr algn="r">
              <a:defRPr sz="1200">
                <a:solidFill>
                  <a:schemeClr val="tx1">
                    <a:tint val="75000"/>
                  </a:schemeClr>
                </a:solidFill>
              </a:defRPr>
            </a:lvl1pPr>
          </a:lstStyle>
          <a:p>
            <a:fld id="{2F48FC4B-3CCB-734D-8584-A49A55B0B316}" type="slidenum">
              <a:rPr lang="en-US" smtClean="0"/>
              <a:t>‹#›</a:t>
            </a:fld>
            <a:endParaRPr lang="en-US" dirty="0"/>
          </a:p>
        </p:txBody>
      </p:sp>
      <p:pic>
        <p:nvPicPr>
          <p:cNvPr id="7" name="Picture 5" descr="Ticaret Bakanlığı Logo Yatay Kullanım TR.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81521" y="297192"/>
            <a:ext cx="1330760" cy="552763"/>
          </a:xfrm>
          <a:prstGeom prst="rect">
            <a:avLst/>
          </a:prstGeom>
        </p:spPr>
      </p:pic>
      <p:cxnSp>
        <p:nvCxnSpPr>
          <p:cNvPr id="8" name="Straight Connector 7"/>
          <p:cNvCxnSpPr/>
          <p:nvPr userDrawn="1"/>
        </p:nvCxnSpPr>
        <p:spPr>
          <a:xfrm>
            <a:off x="581521" y="1043167"/>
            <a:ext cx="1685388"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cxnSp>
        <p:nvCxnSpPr>
          <p:cNvPr id="9" name="Straight Connector 16"/>
          <p:cNvCxnSpPr/>
          <p:nvPr userDrawn="1"/>
        </p:nvCxnSpPr>
        <p:spPr>
          <a:xfrm>
            <a:off x="0" y="6460266"/>
            <a:ext cx="58412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754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hyperlink" Target="http://www.google.com.tr/url?sa=i&amp;rct=j&amp;q=&amp;esrc=s&amp;source=images&amp;cd=&amp;cad=rja&amp;uact=8&amp;ved=2ahUKEwj84sDS_KzlAhWF34UKHR0VBaUQjRx6BAgBEAQ&amp;url=http%3A%2F%2Fvektorelcizim.net%2Fhazine-ve-maliye-bakanligi-yeni-logo-vektorel&amp;psig=AOvVaw1IpnyFyeO_J7Q6UM6vWFuA&amp;ust=1571734285066938" TargetMode="External"/><Relationship Id="rId18" Type="http://schemas.openxmlformats.org/officeDocument/2006/relationships/image" Target="../media/image20.jpeg"/><Relationship Id="rId26" Type="http://schemas.openxmlformats.org/officeDocument/2006/relationships/image" Target="../media/image24.jpeg"/><Relationship Id="rId3" Type="http://schemas.openxmlformats.org/officeDocument/2006/relationships/hyperlink" Target="https://www.google.com.tr/url?sa=i&amp;rct=j&amp;q=&amp;esrc=s&amp;source=images&amp;cd=&amp;cad=rja&amp;uact=8&amp;ved=2ahUKEwiiu7iO-6zlAhXJxYUKHZwdCLIQjRx6BAgBEAQ&amp;url=https%3A%2F%2Failevecalisma.gov.tr%2F&amp;psig=AOvVaw3O9ZGu3euV7FcQ6wqJlEoL&amp;ust=1571733871323259" TargetMode="External"/><Relationship Id="rId21" Type="http://schemas.openxmlformats.org/officeDocument/2006/relationships/hyperlink" Target="https://www.google.com.tr/url?sa=i&amp;rct=j&amp;q=&amp;esrc=s&amp;source=images&amp;cd=&amp;ved=2ahUKEwjR0dKs_azlAhVoyoUKHS2pDyIQjRx6BAgBEAQ&amp;url=https%3A%2F%2Fwww.enerjiprojeleri.eu%2Ftr%2F137%2Fipa-2013-projeleri-ciktilarinin-gorunurlugu-ve-kamu-farkindaliginin-artirilmasi&amp;psig=AOvVaw1YmY6OvxtYKSWCLfEy5sI_&amp;ust=1571734477953898" TargetMode="External"/><Relationship Id="rId7" Type="http://schemas.openxmlformats.org/officeDocument/2006/relationships/hyperlink" Target="https://www.google.com.tr/url?sa=i&amp;rct=j&amp;q=&amp;esrc=s&amp;source=images&amp;cd=&amp;ved=2ahUKEwjX-rTl-6zlAhWxzIUKHWzmAz0QjRx6BAgBEAQ&amp;url=https%3A%2F%2Fwww.toki.gov.tr%2Fkurumsal-kimlik&amp;psig=AOvVaw0bsYzwLCSu3CyNjVFJ8jWA&amp;ust=1571734052872395" TargetMode="External"/><Relationship Id="rId12" Type="http://schemas.openxmlformats.org/officeDocument/2006/relationships/image" Target="../media/image17.jpeg"/><Relationship Id="rId17" Type="http://schemas.openxmlformats.org/officeDocument/2006/relationships/hyperlink" Target="https://www.kuzka.gov.tr/basinda-detay.asp?H=1177&amp;Haber=sanayi-ve-teknoloji-bakanligi-logosu-yenilendi" TargetMode="External"/><Relationship Id="rId25" Type="http://schemas.openxmlformats.org/officeDocument/2006/relationships/hyperlink" Target="https://www.google.com.tr/url?sa=i&amp;rct=j&amp;q=&amp;esrc=s&amp;source=images&amp;cd=&amp;ved=2ahUKEwiqjcrP_azlAhVPzRoKHV0hAvgQjRx6BAgBEAQ&amp;url=https%3A%2F%2Ftwitter.com%2Ftckulturturizm%2Fstatus%2F1082913061021855749&amp;psig=AOvVaw1Q0KT3_nfgjl9RiDi6mjG-&amp;ust=1571734550764769" TargetMode="External"/><Relationship Id="rId2" Type="http://schemas.openxmlformats.org/officeDocument/2006/relationships/image" Target="../media/image12.jpg"/><Relationship Id="rId16" Type="http://schemas.openxmlformats.org/officeDocument/2006/relationships/image" Target="../media/image19.png"/><Relationship Id="rId20"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s://www.google.com.tr/url?sa=i&amp;rct=j&amp;q=&amp;esrc=s&amp;source=images&amp;cd=&amp;ved=2ahUKEwjJ29v4-6zlAhUEyYUKHSjaCkwQjRx6BAgBEAQ&amp;url=https%3A%2F%2Fwww.defenceturk.net%2Fmilli-savunma-bakanligina-yeni-logo&amp;psig=AOvVaw0o8VRLepcAyUwGS7ZEZnov&amp;ust=1571734099143109" TargetMode="External"/><Relationship Id="rId24" Type="http://schemas.openxmlformats.org/officeDocument/2006/relationships/image" Target="../media/image23.jpeg"/><Relationship Id="rId5" Type="http://schemas.openxmlformats.org/officeDocument/2006/relationships/hyperlink" Target="https://www.google.com.tr/url?sa=i&amp;rct=j&amp;q=&amp;esrc=s&amp;source=images&amp;cd=&amp;cad=rja&amp;uact=8&amp;ved=2ahUKEwjli9u1-6zlAhVGrxoKHfIVAhkQjRx6BAgBEAQ&amp;url=https%3A%2F%2Ftwitter.com%2Fmardiniltarim&amp;psig=AOvVaw0XxzY1xILO6ZkeFcTwT1DR&amp;ust=1571733953679724" TargetMode="External"/><Relationship Id="rId15" Type="http://schemas.openxmlformats.org/officeDocument/2006/relationships/hyperlink" Target="http://www.google.com.tr/url?sa=i&amp;rct=j&amp;q=&amp;esrc=s&amp;source=images&amp;cd=&amp;cad=rja&amp;uact=8&amp;ved=2ahUKEwiSrMbu_KzlAhUszIUKHfPUBG4QjRx6BAgBEAQ&amp;url=%2Furl%3Fsa%3Di%26rct%3Dj%26q%3D%26esrc%3Ds%26source%3Dimages%26cd%3D%26ved%3D%26url%3Dhttps%253A%252F%252Fwww.kamupersoneli.net%252Fgundem%252Ficisleri-bakanliginin-yeni-logosu-belli-oldu-h57320.html%26psig%3DAOvVaw1ZV3jdFFOTON7czx2qCztf%26ust%3D1571734320866175&amp;psig=AOvVaw1ZV3jdFFOTON7czx2qCztf&amp;ust=1571734320866175" TargetMode="External"/><Relationship Id="rId23" Type="http://schemas.openxmlformats.org/officeDocument/2006/relationships/hyperlink" Target="https://www.google.com.tr/url?sa=i&amp;rct=j&amp;q=&amp;esrc=s&amp;source=images&amp;cd=&amp;ved=2ahUKEwiO6-XB_azlAhUoxYUKHRhbAIUQjRx6BAgBEAQ&amp;url=https%3A%2F%2Fwww.haberturk.com%2Fsaglik-bakanliginin-logosu-degisti-2272129&amp;psig=AOvVaw3CYcf6-wSj2pxA6Q0rNfjA&amp;ust=1571734521043929" TargetMode="External"/><Relationship Id="rId10" Type="http://schemas.openxmlformats.org/officeDocument/2006/relationships/image" Target="../media/image16.png"/><Relationship Id="rId19" Type="http://schemas.openxmlformats.org/officeDocument/2006/relationships/hyperlink" Target="http://www.google.com.tr/url?sa=i&amp;rct=j&amp;q=&amp;esrc=s&amp;source=images&amp;cd=&amp;cad=rja&amp;uact=8&amp;ved=2ahUKEwiahLub_azlAhWuxIUKHUw-BGQQjRx6BAgBEAQ&amp;url=%2Furl%3Fsa%3Di%26rct%3Dj%26q%3D%26esrc%3Ds%26source%3Dimages%26cd%3D%26ved%3D2ahUKEwiahLub_azlAhWuxIUKHUw-BGQQjRx6BAgBEAQ%26url%3Dhttps%253A%252F%252Fsylojistik.com%252Ftr%252Ffaydali-linkler%26psig%3DAOvVaw3BMED56JNC2SVAZULZqqBp%26ust%3D1571734441880431&amp;psig=AOvVaw3BMED56JNC2SVAZULZqqBp&amp;ust=1571734441880431" TargetMode="External"/><Relationship Id="rId4" Type="http://schemas.openxmlformats.org/officeDocument/2006/relationships/image" Target="../media/image13.png"/><Relationship Id="rId9" Type="http://schemas.openxmlformats.org/officeDocument/2006/relationships/hyperlink" Target="http://www.google.com.tr/url?sa=i&amp;rct=j&amp;q=&amp;esrc=s&amp;source=images&amp;cd=&amp;cad=rja&amp;uact=8&amp;ved=2ahUKEwiiwuvS-6zlAhULVhoKHcayCagQjRx6BAgBEAQ&amp;url=%2Furl%3Fsa%3Di%26rct%3Dj%26q%3D%26esrc%3Ds%26source%3Dimages%26cd%3D%26ved%3D%26url%3Dhttps%253A%252F%252Fwww.ticaret.gov.tr%252F%26psig%3DAOvVaw23D09KxB_Qt6_zGR27Ctjj%26ust%3D1571734015449108&amp;psig=AOvVaw23D09KxB_Qt6_zGR27Ctjj&amp;ust=1571734015449108" TargetMode="External"/><Relationship Id="rId14" Type="http://schemas.openxmlformats.org/officeDocument/2006/relationships/image" Target="../media/image18.png"/><Relationship Id="rId22" Type="http://schemas.openxmlformats.org/officeDocument/2006/relationships/image" Target="../media/image22.jpeg"/><Relationship Id="rId27"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 Type="http://schemas.openxmlformats.org/officeDocument/2006/relationships/diagramLayout" Target="../diagrams/layout3.xml"/><Relationship Id="rId21" Type="http://schemas.microsoft.com/office/2007/relationships/diagramDrawing" Target="../diagrams/drawing6.xml"/><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2" Type="http://schemas.openxmlformats.org/officeDocument/2006/relationships/diagramData" Target="../diagrams/data3.xml"/><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24" Type="http://schemas.openxmlformats.org/officeDocument/2006/relationships/diagramQuickStyle" Target="../diagrams/quickStyle7.xml"/><Relationship Id="rId5" Type="http://schemas.openxmlformats.org/officeDocument/2006/relationships/diagramColors" Target="../diagrams/colors3.xml"/><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descr="ppt_sunum_format-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882"/>
            <a:ext cx="11549502" cy="6499232"/>
          </a:xfrm>
          <a:prstGeom prst="rect">
            <a:avLst/>
          </a:prstGeom>
        </p:spPr>
      </p:pic>
      <p:pic>
        <p:nvPicPr>
          <p:cNvPr id="5" name="Picture 4" descr="Untitled-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565" y="2368211"/>
            <a:ext cx="3856810" cy="1166601"/>
          </a:xfrm>
          <a:prstGeom prst="rect">
            <a:avLst/>
          </a:prstGeom>
        </p:spPr>
      </p:pic>
    </p:spTree>
    <p:extLst>
      <p:ext uri="{BB962C8B-B14F-4D97-AF65-F5344CB8AC3E}">
        <p14:creationId xmlns:p14="http://schemas.microsoft.com/office/powerpoint/2010/main" val="3505667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solidFill>
                  <a:srgbClr val="FF0000"/>
                </a:solidFill>
                <a:latin typeface="Myriad Pro"/>
              </a:rPr>
              <a:t>DIŞ TİCARET İSTATİSTİKLERİ</a:t>
            </a:r>
            <a:endParaRPr lang="tr-TR" sz="3200" b="1" dirty="0">
              <a:solidFill>
                <a:srgbClr val="FF0000"/>
              </a:solidFill>
              <a:latin typeface="Myriad Pro"/>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879833321"/>
              </p:ext>
            </p:extLst>
          </p:nvPr>
        </p:nvGraphicFramePr>
        <p:xfrm>
          <a:off x="275573" y="1603327"/>
          <a:ext cx="10910169" cy="4534849"/>
        </p:xfrm>
        <a:graphic>
          <a:graphicData uri="http://schemas.openxmlformats.org/drawingml/2006/table">
            <a:tbl>
              <a:tblPr firstRow="1" firstCol="1" bandRow="1">
                <a:tableStyleId>{EB344D84-9AFB-497E-A393-DC336BA19D2E}</a:tableStyleId>
              </a:tblPr>
              <a:tblGrid>
                <a:gridCol w="4484317">
                  <a:extLst>
                    <a:ext uri="{9D8B030D-6E8A-4147-A177-3AD203B41FA5}">
                      <a16:colId xmlns:a16="http://schemas.microsoft.com/office/drawing/2014/main" val="3022092741"/>
                    </a:ext>
                  </a:extLst>
                </a:gridCol>
                <a:gridCol w="1578190">
                  <a:extLst>
                    <a:ext uri="{9D8B030D-6E8A-4147-A177-3AD203B41FA5}">
                      <a16:colId xmlns:a16="http://schemas.microsoft.com/office/drawing/2014/main" val="3340381448"/>
                    </a:ext>
                  </a:extLst>
                </a:gridCol>
                <a:gridCol w="750001">
                  <a:extLst>
                    <a:ext uri="{9D8B030D-6E8A-4147-A177-3AD203B41FA5}">
                      <a16:colId xmlns:a16="http://schemas.microsoft.com/office/drawing/2014/main" val="34671299"/>
                    </a:ext>
                  </a:extLst>
                </a:gridCol>
                <a:gridCol w="750001">
                  <a:extLst>
                    <a:ext uri="{9D8B030D-6E8A-4147-A177-3AD203B41FA5}">
                      <a16:colId xmlns:a16="http://schemas.microsoft.com/office/drawing/2014/main" val="2622946079"/>
                    </a:ext>
                  </a:extLst>
                </a:gridCol>
                <a:gridCol w="1000002">
                  <a:extLst>
                    <a:ext uri="{9D8B030D-6E8A-4147-A177-3AD203B41FA5}">
                      <a16:colId xmlns:a16="http://schemas.microsoft.com/office/drawing/2014/main" val="3164276550"/>
                    </a:ext>
                  </a:extLst>
                </a:gridCol>
                <a:gridCol w="1328126">
                  <a:extLst>
                    <a:ext uri="{9D8B030D-6E8A-4147-A177-3AD203B41FA5}">
                      <a16:colId xmlns:a16="http://schemas.microsoft.com/office/drawing/2014/main" val="1592319755"/>
                    </a:ext>
                  </a:extLst>
                </a:gridCol>
                <a:gridCol w="1019532">
                  <a:extLst>
                    <a:ext uri="{9D8B030D-6E8A-4147-A177-3AD203B41FA5}">
                      <a16:colId xmlns:a16="http://schemas.microsoft.com/office/drawing/2014/main" val="1286787424"/>
                    </a:ext>
                  </a:extLst>
                </a:gridCol>
              </a:tblGrid>
              <a:tr h="412259">
                <a:tc>
                  <a:txBody>
                    <a:bodyPr/>
                    <a:lstStyle/>
                    <a:p>
                      <a:pPr algn="ctr" fontAlgn="b"/>
                      <a:endParaRPr lang="tr-T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400" b="1" u="none" strike="noStrike" dirty="0">
                          <a:solidFill>
                            <a:schemeClr val="tx1"/>
                          </a:solidFill>
                          <a:effectLst/>
                        </a:rPr>
                        <a:t>2014</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400" b="1" u="none" strike="noStrike" dirty="0">
                          <a:solidFill>
                            <a:schemeClr val="tx1"/>
                          </a:solidFill>
                          <a:effectLst/>
                        </a:rPr>
                        <a:t>2015</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400" b="1" u="none" strike="noStrike" dirty="0">
                          <a:solidFill>
                            <a:schemeClr val="tx1"/>
                          </a:solidFill>
                          <a:effectLst/>
                        </a:rPr>
                        <a:t>2016</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400" b="1" u="none" strike="noStrike" dirty="0">
                          <a:solidFill>
                            <a:schemeClr val="tx1"/>
                          </a:solidFill>
                          <a:effectLst/>
                        </a:rPr>
                        <a:t>2017</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400" b="1" u="none" strike="noStrike" dirty="0">
                          <a:solidFill>
                            <a:schemeClr val="tx1"/>
                          </a:solidFill>
                          <a:effectLst/>
                        </a:rPr>
                        <a:t>2018</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400" b="1" u="none" strike="noStrike" dirty="0">
                          <a:solidFill>
                            <a:schemeClr val="tx1"/>
                          </a:solidFill>
                          <a:effectLst/>
                        </a:rPr>
                        <a:t>2019</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970834395"/>
                  </a:ext>
                </a:extLst>
              </a:tr>
              <a:tr h="412259">
                <a:tc>
                  <a:txBody>
                    <a:bodyPr/>
                    <a:lstStyle/>
                    <a:p>
                      <a:pPr algn="ctr" fontAlgn="b"/>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(Ocak-Eylül)</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747932187"/>
                  </a:ext>
                </a:extLst>
              </a:tr>
              <a:tr h="412259">
                <a:tc>
                  <a:txBody>
                    <a:bodyPr/>
                    <a:lstStyle/>
                    <a:p>
                      <a:pPr algn="ctr" fontAlgn="b"/>
                      <a:r>
                        <a:rPr lang="tr-TR" sz="1400" u="none" strike="noStrike" dirty="0">
                          <a:solidFill>
                            <a:schemeClr val="tx1"/>
                          </a:solidFill>
                          <a:effectLst/>
                        </a:rPr>
                        <a:t>İhracat (Milyon $)</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157.610</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143.839</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142.530</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156.993</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167.921</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125.796</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201085440"/>
                  </a:ext>
                </a:extLst>
              </a:tr>
              <a:tr h="412259">
                <a:tc>
                  <a:txBody>
                    <a:bodyPr/>
                    <a:lstStyle/>
                    <a:p>
                      <a:pPr algn="ctr" fontAlgn="b"/>
                      <a:r>
                        <a:rPr lang="tr-TR" sz="1400" u="none" strike="noStrike" dirty="0">
                          <a:solidFill>
                            <a:schemeClr val="tx1"/>
                          </a:solidFill>
                          <a:effectLst/>
                        </a:rPr>
                        <a:t>İthalat (Milyon $)</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242.177</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207.234</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198.618</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233.800</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223.047</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148.417</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114065704"/>
                  </a:ext>
                </a:extLst>
              </a:tr>
              <a:tr h="412259">
                <a:tc>
                  <a:txBody>
                    <a:bodyPr/>
                    <a:lstStyle/>
                    <a:p>
                      <a:pPr algn="ctr" fontAlgn="b"/>
                      <a:r>
                        <a:rPr lang="tr-TR" sz="1400" u="none" strike="noStrike" dirty="0">
                          <a:solidFill>
                            <a:schemeClr val="tx1"/>
                          </a:solidFill>
                          <a:effectLst/>
                        </a:rPr>
                        <a:t>Dış Ticaret Hacmi (Milyon $)</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399.787</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351.073</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341.108</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390.793</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39.968</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274.213</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3345510321"/>
                  </a:ext>
                </a:extLst>
              </a:tr>
              <a:tr h="412259">
                <a:tc>
                  <a:txBody>
                    <a:bodyPr/>
                    <a:lstStyle/>
                    <a:p>
                      <a:pPr algn="ctr" fontAlgn="b"/>
                      <a:r>
                        <a:rPr lang="tr-TR" sz="1400" u="none" strike="noStrike" dirty="0">
                          <a:solidFill>
                            <a:schemeClr val="tx1"/>
                          </a:solidFill>
                          <a:effectLst/>
                        </a:rPr>
                        <a:t>Giriş-Çıkış Yapan Araç Sayısı (Adet)</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7.104.344</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7.039.901</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6.199.912</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6.823.685</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6.894.966</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5.680.515</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866950247"/>
                  </a:ext>
                </a:extLst>
              </a:tr>
              <a:tr h="412259">
                <a:tc>
                  <a:txBody>
                    <a:bodyPr/>
                    <a:lstStyle/>
                    <a:p>
                      <a:pPr algn="ctr" fontAlgn="b"/>
                      <a:r>
                        <a:rPr lang="tr-TR" sz="1400" u="none" strike="noStrike" dirty="0">
                          <a:solidFill>
                            <a:schemeClr val="tx1"/>
                          </a:solidFill>
                          <a:effectLst/>
                        </a:rPr>
                        <a:t>Bakanlığımızca Tahsil Edilen Vergiler (Milyon TL)</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75.947</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84.851</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84.926</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116.160</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145.598</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112.300</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369605295"/>
                  </a:ext>
                </a:extLst>
              </a:tr>
              <a:tr h="412259">
                <a:tc>
                  <a:txBody>
                    <a:bodyPr/>
                    <a:lstStyle/>
                    <a:p>
                      <a:pPr algn="ctr" fontAlgn="b"/>
                      <a:r>
                        <a:rPr lang="tr-TR" sz="1400" u="none" strike="noStrike" dirty="0">
                          <a:solidFill>
                            <a:schemeClr val="tx1"/>
                          </a:solidFill>
                          <a:effectLst/>
                        </a:rPr>
                        <a:t>İhracat Beyanname Sayısı (Adet)</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3.185.034</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3.251.855</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3.390.432</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3.651.518</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3.894.063</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4.739.594</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237168816"/>
                  </a:ext>
                </a:extLst>
              </a:tr>
              <a:tr h="412259">
                <a:tc>
                  <a:txBody>
                    <a:bodyPr/>
                    <a:lstStyle/>
                    <a:p>
                      <a:pPr algn="ctr" fontAlgn="b"/>
                      <a:r>
                        <a:rPr lang="tr-TR" sz="1400" u="none" strike="noStrike" dirty="0">
                          <a:solidFill>
                            <a:schemeClr val="tx1"/>
                          </a:solidFill>
                          <a:effectLst/>
                        </a:rPr>
                        <a:t>İthalat Beyanname Sayısı (Adet)</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2.313.025</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2.359.802</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2.373.545</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2.535.836</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2.406.213</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1.737.249</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216498761"/>
                  </a:ext>
                </a:extLst>
              </a:tr>
              <a:tr h="412259">
                <a:tc>
                  <a:txBody>
                    <a:bodyPr/>
                    <a:lstStyle/>
                    <a:p>
                      <a:pPr algn="ctr" fontAlgn="b"/>
                      <a:r>
                        <a:rPr lang="tr-TR" sz="1400" u="none" strike="noStrike" dirty="0">
                          <a:solidFill>
                            <a:schemeClr val="tx1"/>
                          </a:solidFill>
                          <a:effectLst/>
                        </a:rPr>
                        <a:t>Yetkilendirilmiş </a:t>
                      </a:r>
                      <a:r>
                        <a:rPr lang="tr-TR" sz="1400" u="none" strike="noStrike" dirty="0" smtClean="0">
                          <a:solidFill>
                            <a:schemeClr val="tx1"/>
                          </a:solidFill>
                          <a:effectLst/>
                        </a:rPr>
                        <a:t>Yükümlü Sayısı (Adet)</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13</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1</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26</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169</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193</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marL="0" algn="ctr" defTabSz="457200" rtl="0" eaLnBrk="1" fontAlgn="b" latinLnBrk="0" hangingPunct="1"/>
                      <a:r>
                        <a:rPr lang="tr-TR" sz="1200" b="1" u="none" strike="noStrike" kern="1200" dirty="0" smtClean="0">
                          <a:solidFill>
                            <a:schemeClr val="dk1"/>
                          </a:solidFill>
                          <a:effectLst/>
                          <a:latin typeface="+mn-lt"/>
                          <a:ea typeface="+mn-ea"/>
                          <a:cs typeface="+mn-cs"/>
                        </a:rPr>
                        <a:t>52</a:t>
                      </a:r>
                      <a:endParaRPr lang="tr-TR" sz="1200" b="1" u="none" strike="noStrike" kern="1200" dirty="0">
                        <a:solidFill>
                          <a:schemeClr val="dk1"/>
                        </a:solidFill>
                        <a:effectLst/>
                        <a:latin typeface="+mn-lt"/>
                        <a:ea typeface="+mn-ea"/>
                        <a:cs typeface="+mn-cs"/>
                      </a:endParaRPr>
                    </a:p>
                  </a:txBody>
                  <a:tcPr marL="9525" marR="9525" marT="9525" marB="0" anchor="b"/>
                </a:tc>
                <a:extLst>
                  <a:ext uri="{0D108BD9-81ED-4DB2-BD59-A6C34878D82A}">
                    <a16:rowId xmlns:a16="http://schemas.microsoft.com/office/drawing/2014/main" val="116314027"/>
                  </a:ext>
                </a:extLst>
              </a:tr>
              <a:tr h="412259">
                <a:tc>
                  <a:txBody>
                    <a:bodyPr/>
                    <a:lstStyle/>
                    <a:p>
                      <a:pPr algn="ctr" fontAlgn="b"/>
                      <a:r>
                        <a:rPr lang="tr-TR" sz="1400" u="none" strike="noStrike" dirty="0">
                          <a:solidFill>
                            <a:schemeClr val="tx1"/>
                          </a:solidFill>
                          <a:effectLst/>
                        </a:rPr>
                        <a:t>İhracat-İthalat Yapan Firma Sayısı(Adet)</a:t>
                      </a:r>
                      <a:endParaRPr lang="tr-TR"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112.868</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114.579</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117.332</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128.334</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a:effectLst/>
                        </a:rPr>
                        <a:t>129.081</a:t>
                      </a:r>
                      <a:endParaRPr lang="tr-T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tr-TR" sz="1200" b="1" u="none" strike="noStrike" dirty="0">
                          <a:effectLst/>
                        </a:rPr>
                        <a:t>30.967</a:t>
                      </a:r>
                      <a:endParaRPr lang="tr-T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478120971"/>
                  </a:ext>
                </a:extLst>
              </a:tr>
            </a:tbl>
          </a:graphicData>
        </a:graphic>
      </p:graphicFrame>
      <p:sp>
        <p:nvSpPr>
          <p:cNvPr id="4" name="Slayt Numarası Yer Tutucusu 3"/>
          <p:cNvSpPr>
            <a:spLocks noGrp="1"/>
          </p:cNvSpPr>
          <p:nvPr>
            <p:ph type="sldNum" sz="quarter" idx="4"/>
          </p:nvPr>
        </p:nvSpPr>
        <p:spPr/>
        <p:txBody>
          <a:bodyPr/>
          <a:lstStyle/>
          <a:p>
            <a:fld id="{F5443FF4-E136-4931-8706-829C49566192}" type="slidenum">
              <a:rPr lang="en-US" smtClean="0"/>
              <a:pPr/>
              <a:t>9</a:t>
            </a:fld>
            <a:endParaRPr lang="en-US" dirty="0"/>
          </a:p>
        </p:txBody>
      </p:sp>
    </p:spTree>
    <p:extLst>
      <p:ext uri="{BB962C8B-B14F-4D97-AF65-F5344CB8AC3E}">
        <p14:creationId xmlns:p14="http://schemas.microsoft.com/office/powerpoint/2010/main" val="917358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200" b="1" dirty="0" smtClean="0">
                <a:solidFill>
                  <a:srgbClr val="FF0000"/>
                </a:solidFill>
                <a:latin typeface="Myriad Pro"/>
              </a:rPr>
              <a:t/>
            </a:r>
            <a:br>
              <a:rPr lang="tr-TR" sz="3200" b="1" dirty="0" smtClean="0">
                <a:solidFill>
                  <a:srgbClr val="FF0000"/>
                </a:solidFill>
                <a:latin typeface="Myriad Pro"/>
              </a:rPr>
            </a:br>
            <a:r>
              <a:rPr lang="tr-TR" sz="3100" b="1" dirty="0" smtClean="0">
                <a:solidFill>
                  <a:srgbClr val="FF0000"/>
                </a:solidFill>
                <a:latin typeface="Myriad Pro"/>
              </a:rPr>
              <a:t>DIŞ TİCARET İSTATİSTİKLERİ</a:t>
            </a:r>
            <a:br>
              <a:rPr lang="tr-TR" sz="3100" b="1" dirty="0" smtClean="0">
                <a:solidFill>
                  <a:srgbClr val="FF0000"/>
                </a:solidFill>
                <a:latin typeface="Myriad Pro"/>
              </a:rPr>
            </a:br>
            <a:endParaRPr lang="tr-TR" sz="3100"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10</a:t>
            </a:fld>
            <a:endParaRPr lang="en-US" dirty="0"/>
          </a:p>
        </p:txBody>
      </p:sp>
      <p:sp>
        <p:nvSpPr>
          <p:cNvPr id="5" name="Metin kutusu 4"/>
          <p:cNvSpPr txBox="1"/>
          <p:nvPr/>
        </p:nvSpPr>
        <p:spPr>
          <a:xfrm>
            <a:off x="1167836" y="1578607"/>
            <a:ext cx="3829833" cy="4524315"/>
          </a:xfrm>
          <a:prstGeom prst="rect">
            <a:avLst/>
          </a:prstGeom>
          <a:noFill/>
        </p:spPr>
        <p:txBody>
          <a:bodyPr wrap="square" rtlCol="0">
            <a:spAutoFit/>
          </a:bodyPr>
          <a:lstStyle/>
          <a:p>
            <a:r>
              <a:rPr lang="tr-TR" b="1" dirty="0">
                <a:solidFill>
                  <a:srgbClr val="FF0000"/>
                </a:solidFill>
              </a:rPr>
              <a:t>En Fazla İhracat Yapılan 10 Gümrük </a:t>
            </a:r>
            <a:r>
              <a:rPr lang="tr-TR" b="1" dirty="0" smtClean="0">
                <a:solidFill>
                  <a:srgbClr val="FF0000"/>
                </a:solidFill>
              </a:rPr>
              <a:t>Müdürlüğü (2018 verileri)</a:t>
            </a:r>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r>
              <a:rPr lang="tr-TR" b="1" dirty="0"/>
              <a:t/>
            </a:r>
            <a:br>
              <a:rPr lang="tr-TR" b="1" dirty="0"/>
            </a:br>
            <a:endParaRPr lang="tr-TR" dirty="0"/>
          </a:p>
        </p:txBody>
      </p:sp>
      <p:pic>
        <p:nvPicPr>
          <p:cNvPr id="6" name="Resim 5"/>
          <p:cNvPicPr>
            <a:picLocks noChangeAspect="1"/>
          </p:cNvPicPr>
          <p:nvPr/>
        </p:nvPicPr>
        <p:blipFill>
          <a:blip r:embed="rId2"/>
          <a:stretch>
            <a:fillRect/>
          </a:stretch>
        </p:blipFill>
        <p:spPr>
          <a:xfrm>
            <a:off x="1464993" y="2392964"/>
            <a:ext cx="3105213" cy="3258973"/>
          </a:xfrm>
          <a:prstGeom prst="rect">
            <a:avLst/>
          </a:prstGeom>
          <a:solidFill>
            <a:srgbClr val="FFFFFF">
              <a:shade val="85000"/>
            </a:srgbClr>
          </a:solidFill>
          <a:ln w="63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İçerik Yer Tutucusu 6"/>
          <p:cNvSpPr txBox="1">
            <a:spLocks noGrp="1"/>
          </p:cNvSpPr>
          <p:nvPr>
            <p:ph idx="1"/>
          </p:nvPr>
        </p:nvSpPr>
        <p:spPr>
          <a:xfrm>
            <a:off x="5510048" y="1572780"/>
            <a:ext cx="5333449" cy="8820876"/>
          </a:xfrm>
          <a:prstGeom prst="rect">
            <a:avLst/>
          </a:prstGeom>
          <a:noFill/>
        </p:spPr>
        <p:txBody>
          <a:bodyPr wrap="square" rtlCol="0">
            <a:spAutoFit/>
          </a:bodyPr>
          <a:lstStyle/>
          <a:p>
            <a:r>
              <a:rPr lang="tr-TR" sz="1800" b="1" dirty="0">
                <a:solidFill>
                  <a:srgbClr val="FF0000"/>
                </a:solidFill>
              </a:rPr>
              <a:t>En Fazla </a:t>
            </a:r>
            <a:r>
              <a:rPr lang="tr-TR" sz="1800" b="1" dirty="0" smtClean="0">
                <a:solidFill>
                  <a:srgbClr val="FF0000"/>
                </a:solidFill>
              </a:rPr>
              <a:t>İthalat </a:t>
            </a:r>
            <a:r>
              <a:rPr lang="tr-TR" sz="1800" b="1" dirty="0">
                <a:solidFill>
                  <a:srgbClr val="FF0000"/>
                </a:solidFill>
              </a:rPr>
              <a:t>Yapılan 10 Gümrük </a:t>
            </a:r>
            <a:r>
              <a:rPr lang="tr-TR" sz="1800" b="1" dirty="0" smtClean="0">
                <a:solidFill>
                  <a:srgbClr val="FF0000"/>
                </a:solidFill>
              </a:rPr>
              <a:t>Müdürlüğü (2018 verileri)</a:t>
            </a:r>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endParaRPr lang="tr-TR" b="1" dirty="0" smtClean="0"/>
          </a:p>
          <a:p>
            <a:endParaRPr lang="tr-TR" b="1" dirty="0"/>
          </a:p>
          <a:p>
            <a:r>
              <a:rPr lang="tr-TR" b="1" dirty="0"/>
              <a:t/>
            </a:r>
            <a:br>
              <a:rPr lang="tr-TR" b="1" dirty="0"/>
            </a:br>
            <a:endParaRPr lang="tr-TR" dirty="0"/>
          </a:p>
        </p:txBody>
      </p:sp>
      <p:pic>
        <p:nvPicPr>
          <p:cNvPr id="8" name="Resim 7"/>
          <p:cNvPicPr>
            <a:picLocks noChangeAspect="1"/>
          </p:cNvPicPr>
          <p:nvPr/>
        </p:nvPicPr>
        <p:blipFill>
          <a:blip r:embed="rId3"/>
          <a:stretch>
            <a:fillRect/>
          </a:stretch>
        </p:blipFill>
        <p:spPr>
          <a:xfrm>
            <a:off x="6468841" y="2392964"/>
            <a:ext cx="2895600" cy="3228975"/>
          </a:xfrm>
          <a:prstGeom prst="rect">
            <a:avLst/>
          </a:prstGeom>
          <a:solidFill>
            <a:srgbClr val="FFFFFF">
              <a:shade val="85000"/>
            </a:srgbClr>
          </a:solidFill>
          <a:ln w="635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30972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solidFill>
                  <a:srgbClr val="FF0000"/>
                </a:solidFill>
                <a:latin typeface="Myriad Pro"/>
              </a:rPr>
              <a:t>DIŞ TİCARET İSTATİSTİKLERİ</a:t>
            </a:r>
            <a:endParaRPr lang="tr-TR" sz="2800"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11</a:t>
            </a:fld>
            <a:endParaRPr lang="en-US"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549271396"/>
              </p:ext>
            </p:extLst>
          </p:nvPr>
        </p:nvGraphicFramePr>
        <p:xfrm>
          <a:off x="727075" y="1340193"/>
          <a:ext cx="9331325" cy="4422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99808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solidFill>
                  <a:srgbClr val="FF0000"/>
                </a:solidFill>
                <a:latin typeface="Myriad Pro"/>
              </a:rPr>
              <a:t>DIŞ TİCARET İSTATİSTİKLERİ</a:t>
            </a:r>
            <a:endParaRPr lang="tr-TR" sz="2800"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12</a:t>
            </a:fld>
            <a:endParaRPr lang="en-US"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3388828282"/>
              </p:ext>
            </p:extLst>
          </p:nvPr>
        </p:nvGraphicFramePr>
        <p:xfrm>
          <a:off x="1176449" y="1340193"/>
          <a:ext cx="9482137" cy="42783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50664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
          </p:nvPr>
        </p:nvSpPr>
        <p:spPr/>
        <p:txBody>
          <a:bodyPr/>
          <a:lstStyle/>
          <a:p>
            <a:fld id="{F5443FF4-E136-4931-8706-829C49566192}" type="slidenum">
              <a:rPr lang="en-US" smtClean="0"/>
              <a:pPr/>
              <a:t>13</a:t>
            </a:fld>
            <a:endParaRPr lang="en-US" dirty="0"/>
          </a:p>
        </p:txBody>
      </p:sp>
      <p:sp>
        <p:nvSpPr>
          <p:cNvPr id="5" name="Oval 4"/>
          <p:cNvSpPr/>
          <p:nvPr/>
        </p:nvSpPr>
        <p:spPr>
          <a:xfrm>
            <a:off x="2456113" y="1655339"/>
            <a:ext cx="6241378" cy="3779014"/>
          </a:xfrm>
          <a:prstGeom prst="ellipse">
            <a:avLst/>
          </a:prstGeom>
          <a:ln w="5715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tr-TR" sz="3200" b="1"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20000"/>
              </a:lnSpc>
              <a:spcBef>
                <a:spcPts val="0"/>
              </a:spcBef>
              <a:spcAft>
                <a:spcPts val="0"/>
              </a:spcAft>
              <a:buClrTx/>
              <a:buSzTx/>
              <a:buFontTx/>
              <a:buNone/>
              <a:tabLst/>
              <a:defRPr/>
            </a:pPr>
            <a:r>
              <a:rPr kumimoji="0" lang="tr-TR" sz="3200" b="1"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DIŞ TİCARET İŞLEMLERİNDE YER ALAN AKTÖRLER KAVRAMLAR</a:t>
            </a:r>
          </a:p>
          <a:p>
            <a:pPr marL="0" marR="0" lvl="0" indent="0" algn="ctr" defTabSz="914400" eaLnBrk="1" fontAlgn="auto" latinLnBrk="0" hangingPunct="1">
              <a:lnSpc>
                <a:spcPct val="120000"/>
              </a:lnSpc>
              <a:spcBef>
                <a:spcPts val="0"/>
              </a:spcBef>
              <a:spcAft>
                <a:spcPts val="0"/>
              </a:spcAft>
              <a:buClrTx/>
              <a:buSzTx/>
              <a:buFontTx/>
              <a:buNone/>
              <a:tabLst/>
              <a:defRPr/>
            </a:pPr>
            <a:r>
              <a:rPr lang="tr-TR" sz="3200" b="1" kern="0" noProof="0" dirty="0" smtClean="0">
                <a:solidFill>
                  <a:prstClr val="black"/>
                </a:solidFill>
                <a:latin typeface="Times New Roman" panose="02020603050405020304" pitchFamily="18" charset="0"/>
                <a:ea typeface="Times New Roman" panose="02020603050405020304" pitchFamily="18" charset="0"/>
              </a:rPr>
              <a:t>KURUMLAR</a:t>
            </a:r>
            <a:endParaRPr kumimoji="0" lang="tr-TR" sz="3200" b="1"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eaLnBrk="1" fontAlgn="auto" latinLnBrk="0" hangingPunct="1">
              <a:lnSpc>
                <a:spcPct val="120000"/>
              </a:lnSpc>
              <a:spcBef>
                <a:spcPts val="0"/>
              </a:spcBef>
              <a:spcAft>
                <a:spcPts val="0"/>
              </a:spcAft>
              <a:buClrTx/>
              <a:buSzTx/>
              <a:buFontTx/>
              <a:buNone/>
              <a:tabLst/>
              <a:defRPr/>
            </a:pPr>
            <a:endParaRPr kumimoji="0" lang="tr-TR" sz="3200" b="1"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1724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99815" y="8288"/>
            <a:ext cx="10369868" cy="1080558"/>
          </a:xfrm>
        </p:spPr>
        <p:txBody>
          <a:bodyPr>
            <a:normAutofit/>
          </a:bodyPr>
          <a:lstStyle/>
          <a:p>
            <a:r>
              <a:rPr lang="tr-TR" sz="2800" b="1" dirty="0" smtClean="0">
                <a:solidFill>
                  <a:srgbClr val="FF0000"/>
                </a:solidFill>
                <a:latin typeface="Myriad Pro"/>
              </a:rPr>
              <a:t>İTHALAT VE İHRACAT AKTÖRLERİ</a:t>
            </a:r>
            <a:endParaRPr lang="tr-TR" sz="2800" b="1" dirty="0">
              <a:solidFill>
                <a:srgbClr val="FF0000"/>
              </a:solidFill>
              <a:latin typeface="Myriad Pro"/>
            </a:endParaRPr>
          </a:p>
        </p:txBody>
      </p:sp>
      <p:sp>
        <p:nvSpPr>
          <p:cNvPr id="4" name="Slayt Numarası Yer Tutucusu 3"/>
          <p:cNvSpPr>
            <a:spLocks noGrp="1"/>
          </p:cNvSpPr>
          <p:nvPr>
            <p:ph type="sldNum" sz="quarter" idx="4"/>
          </p:nvPr>
        </p:nvSpPr>
        <p:spPr/>
        <p:txBody>
          <a:bodyPr/>
          <a:lstStyle/>
          <a:p>
            <a:fld id="{F5443FF4-E136-4931-8706-829C49566192}" type="slidenum">
              <a:rPr lang="en-US" smtClean="0"/>
              <a:pPr/>
              <a:t>14</a:t>
            </a:fld>
            <a:endParaRPr lang="en-US" dirty="0"/>
          </a:p>
        </p:txBody>
      </p:sp>
      <p:sp>
        <p:nvSpPr>
          <p:cNvPr id="5" name="Oval 4"/>
          <p:cNvSpPr/>
          <p:nvPr/>
        </p:nvSpPr>
        <p:spPr>
          <a:xfrm>
            <a:off x="1624968" y="4346568"/>
            <a:ext cx="1656184" cy="1221452"/>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tr-TR" sz="1800" b="1" dirty="0" smtClean="0">
                <a:ln>
                  <a:solidFill>
                    <a:schemeClr val="tx1">
                      <a:lumMod val="85000"/>
                      <a:lumOff val="15000"/>
                    </a:schemeClr>
                  </a:solidFill>
                </a:ln>
              </a:rPr>
              <a:t>Kamu</a:t>
            </a:r>
            <a:r>
              <a:rPr lang="tr-TR" sz="1800" dirty="0" smtClean="0">
                <a:ln>
                  <a:solidFill>
                    <a:schemeClr val="tx1">
                      <a:lumMod val="85000"/>
                      <a:lumOff val="15000"/>
                    </a:schemeClr>
                  </a:solidFill>
                </a:ln>
              </a:rPr>
              <a:t> </a:t>
            </a:r>
            <a:r>
              <a:rPr lang="tr-TR" sz="1800" b="1" dirty="0" smtClean="0">
                <a:ln>
                  <a:solidFill>
                    <a:schemeClr val="tx1">
                      <a:lumMod val="85000"/>
                      <a:lumOff val="15000"/>
                    </a:schemeClr>
                  </a:solidFill>
                </a:ln>
              </a:rPr>
              <a:t>Kurumları</a:t>
            </a:r>
            <a:endParaRPr lang="tr-TR" sz="1800" b="1" dirty="0">
              <a:ln>
                <a:solidFill>
                  <a:schemeClr val="tx1">
                    <a:lumMod val="85000"/>
                    <a:lumOff val="15000"/>
                  </a:schemeClr>
                </a:solidFill>
              </a:ln>
            </a:endParaRPr>
          </a:p>
        </p:txBody>
      </p:sp>
      <p:sp>
        <p:nvSpPr>
          <p:cNvPr id="6" name="Oval 5"/>
          <p:cNvSpPr/>
          <p:nvPr/>
        </p:nvSpPr>
        <p:spPr>
          <a:xfrm>
            <a:off x="1614345" y="2040438"/>
            <a:ext cx="1872208" cy="1229195"/>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tr-TR" sz="1800" b="1" dirty="0" smtClean="0">
                <a:ln>
                  <a:solidFill>
                    <a:schemeClr val="tx1">
                      <a:lumMod val="85000"/>
                      <a:lumOff val="15000"/>
                    </a:schemeClr>
                  </a:solidFill>
                </a:ln>
              </a:rPr>
              <a:t>İşletici Kuruluşlar</a:t>
            </a:r>
            <a:endParaRPr lang="tr-TR" sz="1800" b="1" dirty="0">
              <a:ln>
                <a:solidFill>
                  <a:schemeClr val="tx1">
                    <a:lumMod val="85000"/>
                    <a:lumOff val="15000"/>
                  </a:schemeClr>
                </a:solidFill>
              </a:ln>
            </a:endParaRPr>
          </a:p>
        </p:txBody>
      </p:sp>
      <p:sp>
        <p:nvSpPr>
          <p:cNvPr id="7" name="Oval 6"/>
          <p:cNvSpPr/>
          <p:nvPr/>
        </p:nvSpPr>
        <p:spPr>
          <a:xfrm>
            <a:off x="5208916" y="5176475"/>
            <a:ext cx="1664223" cy="1230035"/>
          </a:xfrm>
          <a:prstGeom prst="ellipse">
            <a:avLst/>
          </a:prstGeom>
          <a:ln>
            <a:solidFill>
              <a:schemeClr val="tx1"/>
            </a:solidFill>
          </a:ln>
          <a:effectLst>
            <a:outerShdw blurRad="107950" dist="12700" dir="5400000" algn="ctr">
              <a:srgbClr val="000000"/>
            </a:outerShdw>
          </a:effectLst>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rtlCol="0" anchor="ctr"/>
          <a:lstStyle/>
          <a:p>
            <a:pPr algn="ctr"/>
            <a:r>
              <a:rPr lang="tr-TR" sz="1800" b="1" dirty="0" smtClean="0">
                <a:ln>
                  <a:solidFill>
                    <a:schemeClr val="tx1">
                      <a:lumMod val="85000"/>
                      <a:lumOff val="15000"/>
                    </a:schemeClr>
                  </a:solidFill>
                </a:ln>
              </a:rPr>
              <a:t>Taşıyıcı</a:t>
            </a:r>
            <a:r>
              <a:rPr lang="tr-TR" sz="1800" dirty="0" smtClean="0">
                <a:ln>
                  <a:solidFill>
                    <a:schemeClr val="tx1">
                      <a:lumMod val="85000"/>
                      <a:lumOff val="15000"/>
                    </a:schemeClr>
                  </a:solidFill>
                </a:ln>
              </a:rPr>
              <a:t> </a:t>
            </a:r>
            <a:r>
              <a:rPr lang="tr-TR" sz="1800" b="1" dirty="0" smtClean="0">
                <a:ln>
                  <a:solidFill>
                    <a:schemeClr val="tx1">
                      <a:lumMod val="85000"/>
                      <a:lumOff val="15000"/>
                    </a:schemeClr>
                  </a:solidFill>
                </a:ln>
              </a:rPr>
              <a:t>Firmalar</a:t>
            </a:r>
            <a:r>
              <a:rPr lang="tr-TR" sz="1800" dirty="0" smtClean="0">
                <a:ln>
                  <a:solidFill>
                    <a:schemeClr val="tx1">
                      <a:lumMod val="85000"/>
                      <a:lumOff val="15000"/>
                    </a:schemeClr>
                  </a:solidFill>
                </a:ln>
              </a:rPr>
              <a:t> </a:t>
            </a:r>
            <a:endParaRPr lang="tr-TR" sz="1800" dirty="0">
              <a:ln>
                <a:solidFill>
                  <a:schemeClr val="tx1">
                    <a:lumMod val="85000"/>
                    <a:lumOff val="15000"/>
                  </a:schemeClr>
                </a:solidFill>
              </a:ln>
            </a:endParaRPr>
          </a:p>
        </p:txBody>
      </p:sp>
      <p:sp>
        <p:nvSpPr>
          <p:cNvPr id="8" name="Oval 7"/>
          <p:cNvSpPr/>
          <p:nvPr/>
        </p:nvSpPr>
        <p:spPr>
          <a:xfrm>
            <a:off x="8213298" y="3165323"/>
            <a:ext cx="1645822" cy="1287273"/>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tr-TR" sz="1800" b="1" dirty="0" smtClean="0">
                <a:ln>
                  <a:solidFill>
                    <a:schemeClr val="tx1">
                      <a:lumMod val="75000"/>
                      <a:lumOff val="25000"/>
                    </a:schemeClr>
                  </a:solidFill>
                </a:ln>
              </a:rPr>
              <a:t>Dış Ticaret Firmaları </a:t>
            </a:r>
            <a:endParaRPr lang="tr-TR" sz="1800" b="1" dirty="0">
              <a:ln>
                <a:solidFill>
                  <a:schemeClr val="tx1">
                    <a:lumMod val="75000"/>
                    <a:lumOff val="25000"/>
                  </a:schemeClr>
                </a:solidFill>
              </a:ln>
            </a:endParaRPr>
          </a:p>
        </p:txBody>
      </p:sp>
      <p:sp>
        <p:nvSpPr>
          <p:cNvPr id="9" name="Oval 8"/>
          <p:cNvSpPr/>
          <p:nvPr/>
        </p:nvSpPr>
        <p:spPr>
          <a:xfrm>
            <a:off x="7308017" y="1495192"/>
            <a:ext cx="1728192" cy="1229196"/>
          </a:xfrm>
          <a:prstGeom prst="ellipse">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lstStyle/>
          <a:p>
            <a:pPr algn="ctr"/>
            <a:r>
              <a:rPr lang="tr-TR" sz="1800" b="1" dirty="0" smtClean="0">
                <a:ln>
                  <a:solidFill>
                    <a:schemeClr val="tx1">
                      <a:lumMod val="85000"/>
                      <a:lumOff val="15000"/>
                    </a:schemeClr>
                  </a:solidFill>
                </a:ln>
              </a:rPr>
              <a:t>Müşavirler </a:t>
            </a:r>
            <a:endParaRPr lang="tr-TR" sz="1800" b="1" dirty="0">
              <a:ln>
                <a:solidFill>
                  <a:schemeClr val="tx1">
                    <a:lumMod val="85000"/>
                    <a:lumOff val="15000"/>
                  </a:schemeClr>
                </a:solidFill>
              </a:ln>
            </a:endParaRPr>
          </a:p>
        </p:txBody>
      </p:sp>
      <p:sp>
        <p:nvSpPr>
          <p:cNvPr id="10" name="Oval 9"/>
          <p:cNvSpPr/>
          <p:nvPr/>
        </p:nvSpPr>
        <p:spPr>
          <a:xfrm>
            <a:off x="4822187" y="1178704"/>
            <a:ext cx="1827566" cy="1149950"/>
          </a:xfrm>
          <a:prstGeom prst="ellipse">
            <a:avLst/>
          </a:prstGeom>
          <a:ln>
            <a:solidFill>
              <a:schemeClr val="accent1">
                <a:lumMod val="75000"/>
              </a:schemeClr>
            </a:solidFill>
          </a:ln>
          <a:effectLst>
            <a:outerShdw blurRad="107950" dist="12700" dir="5400000" algn="ctr">
              <a:srgbClr val="000000"/>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tr-TR" b="1" dirty="0" smtClean="0">
                <a:ln>
                  <a:solidFill>
                    <a:schemeClr val="tx1"/>
                  </a:solidFill>
                </a:ln>
              </a:rPr>
              <a:t>Bankalar</a:t>
            </a:r>
            <a:endParaRPr lang="tr-TR" b="1" dirty="0">
              <a:ln>
                <a:solidFill>
                  <a:schemeClr val="tx1"/>
                </a:solidFill>
              </a:ln>
            </a:endParaRPr>
          </a:p>
        </p:txBody>
      </p:sp>
      <p:sp>
        <p:nvSpPr>
          <p:cNvPr id="11" name="Bulut Belirtme Çizgisi 10"/>
          <p:cNvSpPr/>
          <p:nvPr/>
        </p:nvSpPr>
        <p:spPr>
          <a:xfrm>
            <a:off x="9826149" y="2474399"/>
            <a:ext cx="1541539" cy="1381574"/>
          </a:xfrm>
          <a:prstGeom prst="cloudCallou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r>
              <a:rPr lang="tr-TR" sz="1400" b="1" dirty="0" smtClean="0"/>
              <a:t>İthalatçılar </a:t>
            </a:r>
          </a:p>
          <a:p>
            <a:pPr algn="ctr"/>
            <a:r>
              <a:rPr lang="tr-TR" sz="1400" b="1" dirty="0" smtClean="0"/>
              <a:t>İhracatçılar </a:t>
            </a:r>
            <a:endParaRPr lang="tr-TR" sz="1400" b="1" dirty="0"/>
          </a:p>
        </p:txBody>
      </p:sp>
      <p:sp>
        <p:nvSpPr>
          <p:cNvPr id="12" name="Bulut Belirtme Çizgisi 11"/>
          <p:cNvSpPr/>
          <p:nvPr/>
        </p:nvSpPr>
        <p:spPr>
          <a:xfrm>
            <a:off x="8860148" y="731126"/>
            <a:ext cx="2459509" cy="1530483"/>
          </a:xfrm>
          <a:prstGeom prst="cloudCallou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tr-TR" sz="1400" b="1" dirty="0" smtClean="0"/>
              <a:t>Gümrük Müşavir:3416</a:t>
            </a:r>
          </a:p>
          <a:p>
            <a:pPr algn="ctr"/>
            <a:r>
              <a:rPr lang="tr-TR" sz="1400" b="1" dirty="0" smtClean="0"/>
              <a:t>Müşavir Yardımcısı:10149</a:t>
            </a:r>
            <a:endParaRPr lang="tr-TR" sz="1400" b="1" dirty="0"/>
          </a:p>
        </p:txBody>
      </p:sp>
      <p:sp>
        <p:nvSpPr>
          <p:cNvPr id="13" name="Bulut Belirtme Çizgisi 12"/>
          <p:cNvSpPr/>
          <p:nvPr/>
        </p:nvSpPr>
        <p:spPr>
          <a:xfrm>
            <a:off x="7252794" y="4662305"/>
            <a:ext cx="1904193" cy="1451922"/>
          </a:xfrm>
          <a:prstGeom prst="cloud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tr-TR" sz="1400" dirty="0" smtClean="0"/>
          </a:p>
          <a:p>
            <a:pPr algn="ctr"/>
            <a:r>
              <a:rPr lang="tr-TR" sz="1400" b="1" dirty="0" smtClean="0"/>
              <a:t>Nakliyeciler</a:t>
            </a:r>
          </a:p>
          <a:p>
            <a:pPr algn="ctr"/>
            <a:r>
              <a:rPr lang="tr-TR" sz="1400" b="1" dirty="0" smtClean="0"/>
              <a:t>Lojistik Firmaları</a:t>
            </a:r>
          </a:p>
          <a:p>
            <a:pPr algn="ctr"/>
            <a:r>
              <a:rPr lang="tr-TR" sz="1400" b="1" dirty="0" smtClean="0"/>
              <a:t>Antrepo İşleticileri  </a:t>
            </a:r>
          </a:p>
          <a:p>
            <a:pPr algn="ctr"/>
            <a:r>
              <a:rPr lang="tr-TR" sz="1400" dirty="0" smtClean="0"/>
              <a:t> </a:t>
            </a:r>
            <a:endParaRPr lang="tr-TR" sz="1400" dirty="0"/>
          </a:p>
        </p:txBody>
      </p:sp>
      <p:sp>
        <p:nvSpPr>
          <p:cNvPr id="14" name="Bulut Belirtme Çizgisi 13"/>
          <p:cNvSpPr/>
          <p:nvPr/>
        </p:nvSpPr>
        <p:spPr>
          <a:xfrm>
            <a:off x="241597" y="1164148"/>
            <a:ext cx="1463656" cy="1578115"/>
          </a:xfrm>
          <a:prstGeom prst="cloudCallou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err="1" smtClean="0"/>
              <a:t>Acentalar</a:t>
            </a:r>
            <a:r>
              <a:rPr lang="tr-TR" sz="1400" b="1" dirty="0" smtClean="0"/>
              <a:t> </a:t>
            </a:r>
          </a:p>
          <a:p>
            <a:pPr algn="ctr"/>
            <a:r>
              <a:rPr lang="tr-TR" sz="1400" b="1" dirty="0" smtClean="0"/>
              <a:t>Liman İdaresi</a:t>
            </a:r>
          </a:p>
          <a:p>
            <a:pPr algn="ctr"/>
            <a:r>
              <a:rPr lang="tr-TR" sz="1400" b="1" dirty="0" smtClean="0"/>
              <a:t>GTİ</a:t>
            </a:r>
          </a:p>
          <a:p>
            <a:pPr algn="ctr"/>
            <a:r>
              <a:rPr lang="tr-TR" sz="1400" b="1" dirty="0" smtClean="0"/>
              <a:t>UND</a:t>
            </a:r>
          </a:p>
          <a:p>
            <a:pPr algn="ctr"/>
            <a:r>
              <a:rPr lang="tr-TR" sz="1400" b="1" dirty="0" smtClean="0"/>
              <a:t>TCDD </a:t>
            </a:r>
            <a:endParaRPr lang="tr-TR" sz="1400" b="1" dirty="0"/>
          </a:p>
        </p:txBody>
      </p:sp>
      <p:sp>
        <p:nvSpPr>
          <p:cNvPr id="15" name="Bulut Belirtme Çizgisi 14"/>
          <p:cNvSpPr/>
          <p:nvPr/>
        </p:nvSpPr>
        <p:spPr>
          <a:xfrm>
            <a:off x="21918" y="3280731"/>
            <a:ext cx="1541539" cy="1381574"/>
          </a:xfrm>
          <a:prstGeom prst="cloudCallout">
            <a:avLst/>
          </a:prstGeom>
          <a:ln>
            <a:solidFill>
              <a:schemeClr val="bg2">
                <a:lumMod val="2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smtClean="0"/>
              <a:t>Bakanlıklar</a:t>
            </a:r>
          </a:p>
          <a:p>
            <a:pPr algn="ctr"/>
            <a:r>
              <a:rPr lang="tr-TR" sz="1400" b="1" dirty="0" smtClean="0"/>
              <a:t>Bağlı Kuruluşlar ve İdareler</a:t>
            </a:r>
          </a:p>
        </p:txBody>
      </p:sp>
      <p:sp>
        <p:nvSpPr>
          <p:cNvPr id="16" name="Bulut Belirtme Çizgisi 15"/>
          <p:cNvSpPr/>
          <p:nvPr/>
        </p:nvSpPr>
        <p:spPr>
          <a:xfrm>
            <a:off x="3839975" y="2555093"/>
            <a:ext cx="1612482" cy="1381574"/>
          </a:xfrm>
          <a:prstGeom prst="cloudCallout">
            <a:avLst/>
          </a:prstGeom>
          <a:ln>
            <a:solidFill>
              <a:srgbClr val="C8A0BA"/>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sz="1400" b="1" dirty="0" smtClean="0"/>
              <a:t>İhracatçı Birlikleri</a:t>
            </a:r>
          </a:p>
          <a:p>
            <a:pPr algn="ctr"/>
            <a:r>
              <a:rPr lang="tr-TR" sz="1400" b="1" dirty="0" smtClean="0"/>
              <a:t>Noterler Birliği</a:t>
            </a:r>
            <a:endParaRPr lang="tr-TR" sz="1400" b="1" dirty="0"/>
          </a:p>
        </p:txBody>
      </p:sp>
      <p:sp>
        <p:nvSpPr>
          <p:cNvPr id="17" name="Bulut Belirtme Çizgisi 16"/>
          <p:cNvSpPr/>
          <p:nvPr/>
        </p:nvSpPr>
        <p:spPr>
          <a:xfrm>
            <a:off x="3361303" y="4677416"/>
            <a:ext cx="1657786" cy="1450995"/>
          </a:xfrm>
          <a:prstGeom prst="cloudCallou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tr-TR" sz="1400" b="1" dirty="0" smtClean="0"/>
              <a:t>Ticaret ve Sanayi Odaları </a:t>
            </a:r>
          </a:p>
          <a:p>
            <a:pPr algn="ctr"/>
            <a:r>
              <a:rPr lang="tr-TR" sz="1400" b="1" dirty="0" smtClean="0"/>
              <a:t>Ticaret Borsaları</a:t>
            </a:r>
            <a:endParaRPr lang="tr-TR" sz="1400" b="1" dirty="0"/>
          </a:p>
        </p:txBody>
      </p:sp>
      <p:sp>
        <p:nvSpPr>
          <p:cNvPr id="18" name="Bulut Belirtme Çizgisi 17"/>
          <p:cNvSpPr/>
          <p:nvPr/>
        </p:nvSpPr>
        <p:spPr>
          <a:xfrm>
            <a:off x="5579462" y="2861314"/>
            <a:ext cx="1966762" cy="1381574"/>
          </a:xfrm>
          <a:prstGeom prst="cloudCallou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tr-TR" sz="1400" b="1" dirty="0" smtClean="0"/>
              <a:t>Laboratuvarlar</a:t>
            </a:r>
          </a:p>
          <a:p>
            <a:pPr algn="ctr"/>
            <a:r>
              <a:rPr lang="tr-TR" sz="1400" b="1" dirty="0" smtClean="0"/>
              <a:t>Üniversiteler</a:t>
            </a:r>
          </a:p>
          <a:p>
            <a:pPr algn="ctr"/>
            <a:r>
              <a:rPr lang="tr-TR" sz="1400" b="1" dirty="0" smtClean="0"/>
              <a:t>Dernekler</a:t>
            </a:r>
          </a:p>
        </p:txBody>
      </p:sp>
    </p:spTree>
    <p:extLst>
      <p:ext uri="{BB962C8B-B14F-4D97-AF65-F5344CB8AC3E}">
        <p14:creationId xmlns:p14="http://schemas.microsoft.com/office/powerpoint/2010/main" val="45702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p:cTn id="37" dur="500" fill="hold"/>
                                        <p:tgtEl>
                                          <p:spTgt spid="16"/>
                                        </p:tgtEl>
                                        <p:attrNameLst>
                                          <p:attrName>ppt_w</p:attrName>
                                        </p:attrNameLst>
                                      </p:cBhvr>
                                      <p:tavLst>
                                        <p:tav tm="0">
                                          <p:val>
                                            <p:fltVal val="0"/>
                                          </p:val>
                                        </p:tav>
                                        <p:tav tm="100000">
                                          <p:val>
                                            <p:strVal val="#ppt_w"/>
                                          </p:val>
                                        </p:tav>
                                      </p:tavLst>
                                    </p:anim>
                                    <p:anim calcmode="lin" valueType="num">
                                      <p:cBhvr>
                                        <p:cTn id="38" dur="500" fill="hold"/>
                                        <p:tgtEl>
                                          <p:spTgt spid="16"/>
                                        </p:tgtEl>
                                        <p:attrNameLst>
                                          <p:attrName>ppt_h</p:attrName>
                                        </p:attrNameLst>
                                      </p:cBhvr>
                                      <p:tavLst>
                                        <p:tav tm="0">
                                          <p:val>
                                            <p:fltVal val="0"/>
                                          </p:val>
                                        </p:tav>
                                        <p:tav tm="100000">
                                          <p:val>
                                            <p:strVal val="#ppt_h"/>
                                          </p:val>
                                        </p:tav>
                                      </p:tavLst>
                                    </p:anim>
                                    <p:animEffect transition="in" filter="fade">
                                      <p:cBhvr>
                                        <p:cTn id="39" dur="500"/>
                                        <p:tgtEl>
                                          <p:spTgt spid="1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p:cTn id="49" dur="500" fill="hold"/>
                                        <p:tgtEl>
                                          <p:spTgt spid="18"/>
                                        </p:tgtEl>
                                        <p:attrNameLst>
                                          <p:attrName>ppt_w</p:attrName>
                                        </p:attrNameLst>
                                      </p:cBhvr>
                                      <p:tavLst>
                                        <p:tav tm="0">
                                          <p:val>
                                            <p:fltVal val="0"/>
                                          </p:val>
                                        </p:tav>
                                        <p:tav tm="100000">
                                          <p:val>
                                            <p:strVal val="#ppt_w"/>
                                          </p:val>
                                        </p:tav>
                                      </p:tavLst>
                                    </p:anim>
                                    <p:anim calcmode="lin" valueType="num">
                                      <p:cBhvr>
                                        <p:cTn id="50" dur="500" fill="hold"/>
                                        <p:tgtEl>
                                          <p:spTgt spid="18"/>
                                        </p:tgtEl>
                                        <p:attrNameLst>
                                          <p:attrName>ppt_h</p:attrName>
                                        </p:attrNameLst>
                                      </p:cBhvr>
                                      <p:tavLst>
                                        <p:tav tm="0">
                                          <p:val>
                                            <p:fltVal val="0"/>
                                          </p:val>
                                        </p:tav>
                                        <p:tav tm="100000">
                                          <p:val>
                                            <p:strVal val="#ppt_h"/>
                                          </p:val>
                                        </p:tav>
                                      </p:tavLst>
                                    </p:anim>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İçerik Yer Tutucusu 46"/>
          <p:cNvPicPr>
            <a:picLocks noGrp="1" noChangeAspect="1"/>
          </p:cNvPicPr>
          <p:nvPr>
            <p:ph idx="1"/>
          </p:nvPr>
        </p:nvPicPr>
        <p:blipFill>
          <a:blip r:embed="rId2"/>
          <a:stretch>
            <a:fillRect/>
          </a:stretch>
        </p:blipFill>
        <p:spPr>
          <a:xfrm>
            <a:off x="3621882" y="1512888"/>
            <a:ext cx="4278312" cy="42783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Unvan 1"/>
          <p:cNvSpPr>
            <a:spLocks noGrp="1"/>
          </p:cNvSpPr>
          <p:nvPr>
            <p:ph type="title"/>
          </p:nvPr>
        </p:nvSpPr>
        <p:spPr/>
        <p:txBody>
          <a:bodyPr>
            <a:normAutofit/>
          </a:bodyPr>
          <a:lstStyle/>
          <a:p>
            <a:r>
              <a:rPr lang="tr-TR" sz="2800" b="1" dirty="0" smtClean="0">
                <a:solidFill>
                  <a:srgbClr val="FF0000"/>
                </a:solidFill>
                <a:latin typeface="Myriad Pro"/>
              </a:rPr>
              <a:t>SEKTÖRÜN MUHATAP OLDUĞU </a:t>
            </a:r>
            <a:br>
              <a:rPr lang="tr-TR" sz="2800" b="1" dirty="0" smtClean="0">
                <a:solidFill>
                  <a:srgbClr val="FF0000"/>
                </a:solidFill>
                <a:latin typeface="Myriad Pro"/>
              </a:rPr>
            </a:br>
            <a:r>
              <a:rPr lang="tr-TR" sz="2800" b="1" dirty="0" smtClean="0">
                <a:solidFill>
                  <a:srgbClr val="FF0000"/>
                </a:solidFill>
                <a:latin typeface="Myriad Pro"/>
              </a:rPr>
              <a:t>BAZI KAVRAMLAR</a:t>
            </a:r>
            <a:endParaRPr lang="tr-TR" sz="2800" b="1" dirty="0">
              <a:solidFill>
                <a:srgbClr val="FF0000"/>
              </a:solidFill>
              <a:latin typeface="Myriad Pro"/>
            </a:endParaRPr>
          </a:p>
        </p:txBody>
      </p:sp>
      <p:sp>
        <p:nvSpPr>
          <p:cNvPr id="4" name="Slayt Numarası Yer Tutucusu 3"/>
          <p:cNvSpPr>
            <a:spLocks noGrp="1"/>
          </p:cNvSpPr>
          <p:nvPr>
            <p:ph type="sldNum" sz="quarter" idx="4"/>
          </p:nvPr>
        </p:nvSpPr>
        <p:spPr/>
        <p:txBody>
          <a:bodyPr/>
          <a:lstStyle/>
          <a:p>
            <a:fld id="{F5443FF4-E136-4931-8706-829C49566192}" type="slidenum">
              <a:rPr lang="en-US" smtClean="0"/>
              <a:pPr/>
              <a:t>15</a:t>
            </a:fld>
            <a:endParaRPr lang="en-US" dirty="0"/>
          </a:p>
        </p:txBody>
      </p:sp>
      <p:sp>
        <p:nvSpPr>
          <p:cNvPr id="5" name="Dikdörtgen 4"/>
          <p:cNvSpPr/>
          <p:nvPr/>
        </p:nvSpPr>
        <p:spPr>
          <a:xfrm>
            <a:off x="419542" y="4869160"/>
            <a:ext cx="1313180"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BİLDİRİM</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6" name="Dikdörtgen 5"/>
          <p:cNvSpPr/>
          <p:nvPr/>
        </p:nvSpPr>
        <p:spPr>
          <a:xfrm>
            <a:off x="262447" y="4003493"/>
            <a:ext cx="1717137"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ÖN BİLDİRİM</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7" name="Dikdörtgen 6"/>
          <p:cNvSpPr/>
          <p:nvPr/>
        </p:nvSpPr>
        <p:spPr>
          <a:xfrm>
            <a:off x="173364" y="3422988"/>
            <a:ext cx="2422523"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KONTROL BELGESİ</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8" name="Dikdörtgen 7"/>
          <p:cNvSpPr/>
          <p:nvPr/>
        </p:nvSpPr>
        <p:spPr>
          <a:xfrm>
            <a:off x="1500274" y="5664853"/>
            <a:ext cx="684803"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İZİN</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9" name="Dikdörtgen 8"/>
          <p:cNvSpPr/>
          <p:nvPr/>
        </p:nvSpPr>
        <p:spPr>
          <a:xfrm>
            <a:off x="366398" y="2678325"/>
            <a:ext cx="1018227"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LİSANS</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0" name="Dikdörtgen 9"/>
          <p:cNvSpPr/>
          <p:nvPr/>
        </p:nvSpPr>
        <p:spPr>
          <a:xfrm>
            <a:off x="2458802" y="5614656"/>
            <a:ext cx="1364476"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KONTROL</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Dikdörtgen 10"/>
          <p:cNvSpPr/>
          <p:nvPr/>
        </p:nvSpPr>
        <p:spPr>
          <a:xfrm>
            <a:off x="3500178" y="6050414"/>
            <a:ext cx="774571" cy="369332"/>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TEST</a:t>
            </a:r>
            <a:endParaRPr kumimoji="0" lang="tr-TR" sz="18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 name="Dikdörtgen 11"/>
          <p:cNvSpPr/>
          <p:nvPr/>
        </p:nvSpPr>
        <p:spPr>
          <a:xfrm>
            <a:off x="7719094" y="5056107"/>
            <a:ext cx="1356140"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MUAYENE</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3" name="Dikdörtgen 12"/>
          <p:cNvSpPr/>
          <p:nvPr/>
        </p:nvSpPr>
        <p:spPr>
          <a:xfrm>
            <a:off x="9892422" y="5799828"/>
            <a:ext cx="1082348"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ANALİZ</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4" name="Dikdörtgen 13"/>
          <p:cNvSpPr/>
          <p:nvPr/>
        </p:nvSpPr>
        <p:spPr>
          <a:xfrm>
            <a:off x="9075234" y="4468896"/>
            <a:ext cx="1945982"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LABORATUVAR</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5" name="Dikdörtgen 14"/>
          <p:cNvSpPr/>
          <p:nvPr/>
        </p:nvSpPr>
        <p:spPr>
          <a:xfrm>
            <a:off x="6958704" y="2223523"/>
            <a:ext cx="1428981"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STANDART</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 name="Dikdörtgen 15"/>
          <p:cNvSpPr/>
          <p:nvPr/>
        </p:nvSpPr>
        <p:spPr>
          <a:xfrm>
            <a:off x="8070130" y="3407934"/>
            <a:ext cx="1116524"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TAREKS</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7" name="Dikdörtgen 16"/>
          <p:cNvSpPr/>
          <p:nvPr/>
        </p:nvSpPr>
        <p:spPr>
          <a:xfrm>
            <a:off x="10048224" y="2309019"/>
            <a:ext cx="607859"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TPS</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8" name="Dikdörtgen 17"/>
          <p:cNvSpPr/>
          <p:nvPr/>
        </p:nvSpPr>
        <p:spPr>
          <a:xfrm>
            <a:off x="10022575" y="1581499"/>
            <a:ext cx="659155"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İRİS</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9" name="Dikdörtgen 18"/>
          <p:cNvSpPr/>
          <p:nvPr/>
        </p:nvSpPr>
        <p:spPr>
          <a:xfrm>
            <a:off x="8438756" y="2309019"/>
            <a:ext cx="1364476"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E-DEVLET</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0" name="Dikdörtgen 19"/>
          <p:cNvSpPr/>
          <p:nvPr/>
        </p:nvSpPr>
        <p:spPr>
          <a:xfrm>
            <a:off x="8666889" y="1608441"/>
            <a:ext cx="941283"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VERGİ</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 name="Dikdörtgen 20"/>
          <p:cNvSpPr/>
          <p:nvPr/>
        </p:nvSpPr>
        <p:spPr>
          <a:xfrm>
            <a:off x="366398" y="2069567"/>
            <a:ext cx="911340"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AİDAT</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2" name="Dikdörtgen 21"/>
          <p:cNvSpPr/>
          <p:nvPr/>
        </p:nvSpPr>
        <p:spPr>
          <a:xfrm>
            <a:off x="308968" y="1504447"/>
            <a:ext cx="1270412"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TEMİNAT</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3" name="Dikdörtgen 22"/>
          <p:cNvSpPr/>
          <p:nvPr/>
        </p:nvSpPr>
        <p:spPr>
          <a:xfrm>
            <a:off x="2156820" y="3945945"/>
            <a:ext cx="1334533"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TAAHHÜT</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4" name="Dikdörtgen 23"/>
          <p:cNvSpPr/>
          <p:nvPr/>
        </p:nvSpPr>
        <p:spPr>
          <a:xfrm>
            <a:off x="3989268" y="5285161"/>
            <a:ext cx="1223797"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SİGORTA</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5" name="Dikdörtgen 24"/>
          <p:cNvSpPr/>
          <p:nvPr/>
        </p:nvSpPr>
        <p:spPr>
          <a:xfrm>
            <a:off x="7655170" y="4102417"/>
            <a:ext cx="1218808"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squar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DÖVİZ</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6" name="Dikdörtgen 25"/>
          <p:cNvSpPr/>
          <p:nvPr/>
        </p:nvSpPr>
        <p:spPr>
          <a:xfrm>
            <a:off x="2186206" y="5118754"/>
            <a:ext cx="1338828"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KAMBİYO</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7" name="Dikdörtgen 26"/>
          <p:cNvSpPr/>
          <p:nvPr/>
        </p:nvSpPr>
        <p:spPr>
          <a:xfrm>
            <a:off x="8243036" y="5963684"/>
            <a:ext cx="1261884"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GÜMRÜK</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9" name="Dikdörtgen 28"/>
          <p:cNvSpPr/>
          <p:nvPr/>
        </p:nvSpPr>
        <p:spPr>
          <a:xfrm flipH="1">
            <a:off x="9599211" y="5056107"/>
            <a:ext cx="1326713" cy="369332"/>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mn-cs"/>
              </a:rPr>
              <a:t>KIYMET</a:t>
            </a:r>
            <a:endParaRPr kumimoji="0" lang="tr-TR" sz="18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30" name="Dikdörtgen 29"/>
          <p:cNvSpPr/>
          <p:nvPr/>
        </p:nvSpPr>
        <p:spPr>
          <a:xfrm>
            <a:off x="1900948" y="1560314"/>
            <a:ext cx="1005403"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MENŞE</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8" name="Dikdörtgen 27"/>
          <p:cNvSpPr/>
          <p:nvPr/>
        </p:nvSpPr>
        <p:spPr>
          <a:xfrm>
            <a:off x="1817642" y="2223523"/>
            <a:ext cx="1039580"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TARİFE</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1" name="Dikdörtgen 30"/>
          <p:cNvSpPr/>
          <p:nvPr/>
        </p:nvSpPr>
        <p:spPr>
          <a:xfrm>
            <a:off x="2991257" y="2095398"/>
            <a:ext cx="1082348"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MARKA</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2" name="Dikdörtgen 31"/>
          <p:cNvSpPr/>
          <p:nvPr/>
        </p:nvSpPr>
        <p:spPr>
          <a:xfrm>
            <a:off x="9137531" y="3098551"/>
            <a:ext cx="1676741"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BEYANNAME</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3" name="Dikdörtgen 32"/>
          <p:cNvSpPr/>
          <p:nvPr/>
        </p:nvSpPr>
        <p:spPr>
          <a:xfrm>
            <a:off x="1943277" y="4533191"/>
            <a:ext cx="1031051"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TESCİL</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4" name="Dikdörtgen 33"/>
          <p:cNvSpPr/>
          <p:nvPr/>
        </p:nvSpPr>
        <p:spPr>
          <a:xfrm>
            <a:off x="6692557" y="5955199"/>
            <a:ext cx="843180"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ONAY</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5" name="Dikdörtgen 34"/>
          <p:cNvSpPr/>
          <p:nvPr/>
        </p:nvSpPr>
        <p:spPr>
          <a:xfrm>
            <a:off x="323506" y="6040732"/>
            <a:ext cx="671979"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FON</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6" name="Dikdörtgen 35"/>
          <p:cNvSpPr/>
          <p:nvPr/>
        </p:nvSpPr>
        <p:spPr>
          <a:xfrm>
            <a:off x="9287888" y="3797065"/>
            <a:ext cx="1520673"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KATKI PAYI</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7" name="Dikdörtgen 36"/>
          <p:cNvSpPr/>
          <p:nvPr/>
        </p:nvSpPr>
        <p:spPr>
          <a:xfrm>
            <a:off x="6977257" y="1529040"/>
            <a:ext cx="1556064"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squar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MÜŞAVİR</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9" name="Dikdörtgen 38"/>
          <p:cNvSpPr/>
          <p:nvPr/>
        </p:nvSpPr>
        <p:spPr>
          <a:xfrm>
            <a:off x="3070570" y="1380585"/>
            <a:ext cx="2268570"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UBAK BELGELERİ</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8" name="Dikdörtgen 37"/>
          <p:cNvSpPr/>
          <p:nvPr/>
        </p:nvSpPr>
        <p:spPr>
          <a:xfrm>
            <a:off x="3325390" y="4652280"/>
            <a:ext cx="1999265" cy="388696"/>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YETKİ BELGESİ</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0" name="Dikdörtgen 39"/>
          <p:cNvSpPr/>
          <p:nvPr/>
        </p:nvSpPr>
        <p:spPr>
          <a:xfrm>
            <a:off x="6602854" y="5485419"/>
            <a:ext cx="1146468"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ACENTE</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1" name="Dikdörtgen 40"/>
          <p:cNvSpPr/>
          <p:nvPr/>
        </p:nvSpPr>
        <p:spPr>
          <a:xfrm>
            <a:off x="1392827" y="6149547"/>
            <a:ext cx="1672253"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KONTEYNER</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2" name="Dikdörtgen 41"/>
          <p:cNvSpPr/>
          <p:nvPr/>
        </p:nvSpPr>
        <p:spPr>
          <a:xfrm>
            <a:off x="5374023" y="6040732"/>
            <a:ext cx="979755"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LİMAN</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3" name="Dikdörtgen 42"/>
          <p:cNvSpPr/>
          <p:nvPr/>
        </p:nvSpPr>
        <p:spPr>
          <a:xfrm>
            <a:off x="6031002" y="4911084"/>
            <a:ext cx="1313180"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ANTREPO</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4" name="Dikdörtgen 43"/>
          <p:cNvSpPr/>
          <p:nvPr/>
        </p:nvSpPr>
        <p:spPr>
          <a:xfrm>
            <a:off x="1699620" y="2842436"/>
            <a:ext cx="1274708"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LOJİSTİK</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5" name="Dikdörtgen 44"/>
          <p:cNvSpPr/>
          <p:nvPr/>
        </p:nvSpPr>
        <p:spPr>
          <a:xfrm>
            <a:off x="242561" y="5532645"/>
            <a:ext cx="1167820" cy="37407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tr-TR" sz="1800" b="1" i="0" u="none" strike="noStrike" kern="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TASFİYE</a:t>
            </a:r>
            <a:endParaRPr kumimoji="0" lang="tr-TR" sz="12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170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ppt_x"/>
                                          </p:val>
                                        </p:tav>
                                        <p:tav tm="100000">
                                          <p:val>
                                            <p:strVal val="#ppt_x"/>
                                          </p:val>
                                        </p:tav>
                                      </p:tavLst>
                                    </p:anim>
                                    <p:anim calcmode="lin" valueType="num">
                                      <p:cBhvr additive="base">
                                        <p:cTn id="8" dur="25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250" fill="hold"/>
                                        <p:tgtEl>
                                          <p:spTgt spid="21"/>
                                        </p:tgtEl>
                                        <p:attrNameLst>
                                          <p:attrName>ppt_x</p:attrName>
                                        </p:attrNameLst>
                                      </p:cBhvr>
                                      <p:tavLst>
                                        <p:tav tm="0">
                                          <p:val>
                                            <p:strVal val="#ppt_x"/>
                                          </p:val>
                                        </p:tav>
                                        <p:tav tm="100000">
                                          <p:val>
                                            <p:strVal val="#ppt_x"/>
                                          </p:val>
                                        </p:tav>
                                      </p:tavLst>
                                    </p:anim>
                                    <p:anim calcmode="lin" valueType="num">
                                      <p:cBhvr additive="base">
                                        <p:cTn id="18" dur="25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250" fill="hold"/>
                                        <p:tgtEl>
                                          <p:spTgt spid="22"/>
                                        </p:tgtEl>
                                        <p:attrNameLst>
                                          <p:attrName>ppt_x</p:attrName>
                                        </p:attrNameLst>
                                      </p:cBhvr>
                                      <p:tavLst>
                                        <p:tav tm="0">
                                          <p:val>
                                            <p:strVal val="#ppt_x"/>
                                          </p:val>
                                        </p:tav>
                                        <p:tav tm="100000">
                                          <p:val>
                                            <p:strVal val="#ppt_x"/>
                                          </p:val>
                                        </p:tav>
                                      </p:tavLst>
                                    </p:anim>
                                    <p:anim calcmode="lin" valueType="num">
                                      <p:cBhvr additive="base">
                                        <p:cTn id="23" dur="25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10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250" fill="hold"/>
                                        <p:tgtEl>
                                          <p:spTgt spid="6"/>
                                        </p:tgtEl>
                                        <p:attrNameLst>
                                          <p:attrName>ppt_x</p:attrName>
                                        </p:attrNameLst>
                                      </p:cBhvr>
                                      <p:tavLst>
                                        <p:tav tm="0">
                                          <p:val>
                                            <p:strVal val="#ppt_x"/>
                                          </p:val>
                                        </p:tav>
                                        <p:tav tm="100000">
                                          <p:val>
                                            <p:strVal val="#ppt_x"/>
                                          </p:val>
                                        </p:tav>
                                      </p:tavLst>
                                    </p:anim>
                                    <p:anim calcmode="lin" valueType="num">
                                      <p:cBhvr additive="base">
                                        <p:cTn id="28" dur="25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1250"/>
                            </p:stCondLst>
                            <p:childTnLst>
                              <p:par>
                                <p:cTn id="30" presetID="2" presetClass="entr" presetSubtype="4"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250" fill="hold"/>
                                        <p:tgtEl>
                                          <p:spTgt spid="5"/>
                                        </p:tgtEl>
                                        <p:attrNameLst>
                                          <p:attrName>ppt_x</p:attrName>
                                        </p:attrNameLst>
                                      </p:cBhvr>
                                      <p:tavLst>
                                        <p:tav tm="0">
                                          <p:val>
                                            <p:strVal val="#ppt_x"/>
                                          </p:val>
                                        </p:tav>
                                        <p:tav tm="100000">
                                          <p:val>
                                            <p:strVal val="#ppt_x"/>
                                          </p:val>
                                        </p:tav>
                                      </p:tavLst>
                                    </p:anim>
                                    <p:anim calcmode="lin" valueType="num">
                                      <p:cBhvr additive="base">
                                        <p:cTn id="33" dur="250" fill="hold"/>
                                        <p:tgtEl>
                                          <p:spTgt spid="5"/>
                                        </p:tgtEl>
                                        <p:attrNameLst>
                                          <p:attrName>ppt_y</p:attrName>
                                        </p:attrNameLst>
                                      </p:cBhvr>
                                      <p:tavLst>
                                        <p:tav tm="0">
                                          <p:val>
                                            <p:strVal val="1+#ppt_h/2"/>
                                          </p:val>
                                        </p:tav>
                                        <p:tav tm="100000">
                                          <p:val>
                                            <p:strVal val="#ppt_y"/>
                                          </p:val>
                                        </p:tav>
                                      </p:tavLst>
                                    </p:anim>
                                  </p:childTnLst>
                                </p:cTn>
                              </p:par>
                            </p:childTnLst>
                          </p:cTn>
                        </p:par>
                        <p:par>
                          <p:cTn id="34" fill="hold">
                            <p:stCondLst>
                              <p:cond delay="1500"/>
                            </p:stCondLst>
                            <p:childTnLst>
                              <p:par>
                                <p:cTn id="35" presetID="2" presetClass="entr" presetSubtype="4"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175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250" fill="hold"/>
                                        <p:tgtEl>
                                          <p:spTgt spid="10"/>
                                        </p:tgtEl>
                                        <p:attrNameLst>
                                          <p:attrName>ppt_x</p:attrName>
                                        </p:attrNameLst>
                                      </p:cBhvr>
                                      <p:tavLst>
                                        <p:tav tm="0">
                                          <p:val>
                                            <p:strVal val="#ppt_x"/>
                                          </p:val>
                                        </p:tav>
                                        <p:tav tm="100000">
                                          <p:val>
                                            <p:strVal val="#ppt_x"/>
                                          </p:val>
                                        </p:tav>
                                      </p:tavLst>
                                    </p:anim>
                                    <p:anim calcmode="lin" valueType="num">
                                      <p:cBhvr additive="base">
                                        <p:cTn id="43" dur="25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2000"/>
                            </p:stCondLst>
                            <p:childTnLst>
                              <p:par>
                                <p:cTn id="45" presetID="2" presetClass="entr" presetSubtype="4"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250" fill="hold"/>
                                        <p:tgtEl>
                                          <p:spTgt spid="33"/>
                                        </p:tgtEl>
                                        <p:attrNameLst>
                                          <p:attrName>ppt_x</p:attrName>
                                        </p:attrNameLst>
                                      </p:cBhvr>
                                      <p:tavLst>
                                        <p:tav tm="0">
                                          <p:val>
                                            <p:strVal val="#ppt_x"/>
                                          </p:val>
                                        </p:tav>
                                        <p:tav tm="100000">
                                          <p:val>
                                            <p:strVal val="#ppt_x"/>
                                          </p:val>
                                        </p:tav>
                                      </p:tavLst>
                                    </p:anim>
                                    <p:anim calcmode="lin" valueType="num">
                                      <p:cBhvr additive="base">
                                        <p:cTn id="48" dur="250" fill="hold"/>
                                        <p:tgtEl>
                                          <p:spTgt spid="33"/>
                                        </p:tgtEl>
                                        <p:attrNameLst>
                                          <p:attrName>ppt_y</p:attrName>
                                        </p:attrNameLst>
                                      </p:cBhvr>
                                      <p:tavLst>
                                        <p:tav tm="0">
                                          <p:val>
                                            <p:strVal val="1+#ppt_h/2"/>
                                          </p:val>
                                        </p:tav>
                                        <p:tav tm="100000">
                                          <p:val>
                                            <p:strVal val="#ppt_y"/>
                                          </p:val>
                                        </p:tav>
                                      </p:tavLst>
                                    </p:anim>
                                  </p:childTnLst>
                                </p:cTn>
                              </p:par>
                            </p:childTnLst>
                          </p:cTn>
                        </p:par>
                        <p:par>
                          <p:cTn id="49" fill="hold">
                            <p:stCondLst>
                              <p:cond delay="2250"/>
                            </p:stCondLst>
                            <p:childTnLst>
                              <p:par>
                                <p:cTn id="50" presetID="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ppt_x"/>
                                          </p:val>
                                        </p:tav>
                                        <p:tav tm="100000">
                                          <p:val>
                                            <p:strVal val="#ppt_x"/>
                                          </p:val>
                                        </p:tav>
                                      </p:tavLst>
                                    </p:anim>
                                    <p:anim calcmode="lin" valueType="num">
                                      <p:cBhvr additive="base">
                                        <p:cTn id="53" dur="25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2500"/>
                            </p:stCondLst>
                            <p:childTnLst>
                              <p:par>
                                <p:cTn id="55" presetID="2" presetClass="entr" presetSubtype="4"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250" fill="hold"/>
                                        <p:tgtEl>
                                          <p:spTgt spid="26"/>
                                        </p:tgtEl>
                                        <p:attrNameLst>
                                          <p:attrName>ppt_x</p:attrName>
                                        </p:attrNameLst>
                                      </p:cBhvr>
                                      <p:tavLst>
                                        <p:tav tm="0">
                                          <p:val>
                                            <p:strVal val="#ppt_x"/>
                                          </p:val>
                                        </p:tav>
                                        <p:tav tm="100000">
                                          <p:val>
                                            <p:strVal val="#ppt_x"/>
                                          </p:val>
                                        </p:tav>
                                      </p:tavLst>
                                    </p:anim>
                                    <p:anim calcmode="lin" valueType="num">
                                      <p:cBhvr additive="base">
                                        <p:cTn id="58" dur="250" fill="hold"/>
                                        <p:tgtEl>
                                          <p:spTgt spid="26"/>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2" presetClass="entr" presetSubtype="4"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additive="base">
                                        <p:cTn id="62" dur="250" fill="hold"/>
                                        <p:tgtEl>
                                          <p:spTgt spid="11"/>
                                        </p:tgtEl>
                                        <p:attrNameLst>
                                          <p:attrName>ppt_x</p:attrName>
                                        </p:attrNameLst>
                                      </p:cBhvr>
                                      <p:tavLst>
                                        <p:tav tm="0">
                                          <p:val>
                                            <p:strVal val="#ppt_x"/>
                                          </p:val>
                                        </p:tav>
                                        <p:tav tm="100000">
                                          <p:val>
                                            <p:strVal val="#ppt_x"/>
                                          </p:val>
                                        </p:tav>
                                      </p:tavLst>
                                    </p:anim>
                                    <p:anim calcmode="lin" valueType="num">
                                      <p:cBhvr additive="base">
                                        <p:cTn id="63" dur="250" fill="hold"/>
                                        <p:tgtEl>
                                          <p:spTgt spid="11"/>
                                        </p:tgtEl>
                                        <p:attrNameLst>
                                          <p:attrName>ppt_y</p:attrName>
                                        </p:attrNameLst>
                                      </p:cBhvr>
                                      <p:tavLst>
                                        <p:tav tm="0">
                                          <p:val>
                                            <p:strVal val="1+#ppt_h/2"/>
                                          </p:val>
                                        </p:tav>
                                        <p:tav tm="100000">
                                          <p:val>
                                            <p:strVal val="#ppt_y"/>
                                          </p:val>
                                        </p:tav>
                                      </p:tavLst>
                                    </p:anim>
                                  </p:childTnLst>
                                </p:cTn>
                              </p:par>
                            </p:childTnLst>
                          </p:cTn>
                        </p:par>
                        <p:par>
                          <p:cTn id="64" fill="hold">
                            <p:stCondLst>
                              <p:cond delay="3000"/>
                            </p:stCondLst>
                            <p:childTnLst>
                              <p:par>
                                <p:cTn id="65" presetID="2" presetClass="entr" presetSubtype="4"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par>
                          <p:cTn id="69" fill="hold">
                            <p:stCondLst>
                              <p:cond delay="3500"/>
                            </p:stCondLst>
                            <p:childTnLst>
                              <p:par>
                                <p:cTn id="70" presetID="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 calcmode="lin" valueType="num">
                                      <p:cBhvr additive="base">
                                        <p:cTn id="72" dur="250" fill="hold"/>
                                        <p:tgtEl>
                                          <p:spTgt spid="24"/>
                                        </p:tgtEl>
                                        <p:attrNameLst>
                                          <p:attrName>ppt_x</p:attrName>
                                        </p:attrNameLst>
                                      </p:cBhvr>
                                      <p:tavLst>
                                        <p:tav tm="0">
                                          <p:val>
                                            <p:strVal val="#ppt_x"/>
                                          </p:val>
                                        </p:tav>
                                        <p:tav tm="100000">
                                          <p:val>
                                            <p:strVal val="#ppt_x"/>
                                          </p:val>
                                        </p:tav>
                                      </p:tavLst>
                                    </p:anim>
                                    <p:anim calcmode="lin" valueType="num">
                                      <p:cBhvr additive="base">
                                        <p:cTn id="73" dur="250" fill="hold"/>
                                        <p:tgtEl>
                                          <p:spTgt spid="24"/>
                                        </p:tgtEl>
                                        <p:attrNameLst>
                                          <p:attrName>ppt_y</p:attrName>
                                        </p:attrNameLst>
                                      </p:cBhvr>
                                      <p:tavLst>
                                        <p:tav tm="0">
                                          <p:val>
                                            <p:strVal val="1+#ppt_h/2"/>
                                          </p:val>
                                        </p:tav>
                                        <p:tav tm="100000">
                                          <p:val>
                                            <p:strVal val="#ppt_y"/>
                                          </p:val>
                                        </p:tav>
                                      </p:tavLst>
                                    </p:anim>
                                  </p:childTnLst>
                                </p:cTn>
                              </p:par>
                            </p:childTnLst>
                          </p:cTn>
                        </p:par>
                        <p:par>
                          <p:cTn id="74" fill="hold">
                            <p:stCondLst>
                              <p:cond delay="3750"/>
                            </p:stCondLst>
                            <p:childTnLst>
                              <p:par>
                                <p:cTn id="75" presetID="2" presetClass="entr" presetSubtype="4" fill="hold" grpId="0"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250" fill="hold"/>
                                        <p:tgtEl>
                                          <p:spTgt spid="34"/>
                                        </p:tgtEl>
                                        <p:attrNameLst>
                                          <p:attrName>ppt_x</p:attrName>
                                        </p:attrNameLst>
                                      </p:cBhvr>
                                      <p:tavLst>
                                        <p:tav tm="0">
                                          <p:val>
                                            <p:strVal val="#ppt_x"/>
                                          </p:val>
                                        </p:tav>
                                        <p:tav tm="100000">
                                          <p:val>
                                            <p:strVal val="#ppt_x"/>
                                          </p:val>
                                        </p:tav>
                                      </p:tavLst>
                                    </p:anim>
                                    <p:anim calcmode="lin" valueType="num">
                                      <p:cBhvr additive="base">
                                        <p:cTn id="78" dur="250" fill="hold"/>
                                        <p:tgtEl>
                                          <p:spTgt spid="34"/>
                                        </p:tgtEl>
                                        <p:attrNameLst>
                                          <p:attrName>ppt_y</p:attrName>
                                        </p:attrNameLst>
                                      </p:cBhvr>
                                      <p:tavLst>
                                        <p:tav tm="0">
                                          <p:val>
                                            <p:strVal val="1+#ppt_h/2"/>
                                          </p:val>
                                        </p:tav>
                                        <p:tav tm="100000">
                                          <p:val>
                                            <p:strVal val="#ppt_y"/>
                                          </p:val>
                                        </p:tav>
                                      </p:tavLst>
                                    </p:anim>
                                  </p:childTnLst>
                                </p:cTn>
                              </p:par>
                            </p:childTnLst>
                          </p:cTn>
                        </p:par>
                        <p:par>
                          <p:cTn id="79" fill="hold">
                            <p:stCondLst>
                              <p:cond delay="4000"/>
                            </p:stCondLst>
                            <p:childTnLst>
                              <p:par>
                                <p:cTn id="80" presetID="2" presetClass="entr" presetSubtype="4"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250" fill="hold"/>
                                        <p:tgtEl>
                                          <p:spTgt spid="31"/>
                                        </p:tgtEl>
                                        <p:attrNameLst>
                                          <p:attrName>ppt_x</p:attrName>
                                        </p:attrNameLst>
                                      </p:cBhvr>
                                      <p:tavLst>
                                        <p:tav tm="0">
                                          <p:val>
                                            <p:strVal val="#ppt_x"/>
                                          </p:val>
                                        </p:tav>
                                        <p:tav tm="100000">
                                          <p:val>
                                            <p:strVal val="#ppt_x"/>
                                          </p:val>
                                        </p:tav>
                                      </p:tavLst>
                                    </p:anim>
                                    <p:anim calcmode="lin" valueType="num">
                                      <p:cBhvr additive="base">
                                        <p:cTn id="83" dur="250" fill="hold"/>
                                        <p:tgtEl>
                                          <p:spTgt spid="31"/>
                                        </p:tgtEl>
                                        <p:attrNameLst>
                                          <p:attrName>ppt_y</p:attrName>
                                        </p:attrNameLst>
                                      </p:cBhvr>
                                      <p:tavLst>
                                        <p:tav tm="0">
                                          <p:val>
                                            <p:strVal val="1+#ppt_h/2"/>
                                          </p:val>
                                        </p:tav>
                                        <p:tav tm="100000">
                                          <p:val>
                                            <p:strVal val="#ppt_y"/>
                                          </p:val>
                                        </p:tav>
                                      </p:tavLst>
                                    </p:anim>
                                  </p:childTnLst>
                                </p:cTn>
                              </p:par>
                            </p:childTnLst>
                          </p:cTn>
                        </p:par>
                        <p:par>
                          <p:cTn id="84" fill="hold">
                            <p:stCondLst>
                              <p:cond delay="4250"/>
                            </p:stCondLst>
                            <p:childTnLst>
                              <p:par>
                                <p:cTn id="85" presetID="2" presetClass="entr" presetSubtype="4" fill="hold" grpId="0" nodeType="afterEffect">
                                  <p:stCondLst>
                                    <p:cond delay="0"/>
                                  </p:stCondLst>
                                  <p:childTnLst>
                                    <p:set>
                                      <p:cBhvr>
                                        <p:cTn id="86" dur="1" fill="hold">
                                          <p:stCondLst>
                                            <p:cond delay="0"/>
                                          </p:stCondLst>
                                        </p:cTn>
                                        <p:tgtEl>
                                          <p:spTgt spid="20"/>
                                        </p:tgtEl>
                                        <p:attrNameLst>
                                          <p:attrName>style.visibility</p:attrName>
                                        </p:attrNameLst>
                                      </p:cBhvr>
                                      <p:to>
                                        <p:strVal val="visible"/>
                                      </p:to>
                                    </p:set>
                                    <p:anim calcmode="lin" valueType="num">
                                      <p:cBhvr additive="base">
                                        <p:cTn id="87" dur="250" fill="hold"/>
                                        <p:tgtEl>
                                          <p:spTgt spid="20"/>
                                        </p:tgtEl>
                                        <p:attrNameLst>
                                          <p:attrName>ppt_x</p:attrName>
                                        </p:attrNameLst>
                                      </p:cBhvr>
                                      <p:tavLst>
                                        <p:tav tm="0">
                                          <p:val>
                                            <p:strVal val="#ppt_x"/>
                                          </p:val>
                                        </p:tav>
                                        <p:tav tm="100000">
                                          <p:val>
                                            <p:strVal val="#ppt_x"/>
                                          </p:val>
                                        </p:tav>
                                      </p:tavLst>
                                    </p:anim>
                                    <p:anim calcmode="lin" valueType="num">
                                      <p:cBhvr additive="base">
                                        <p:cTn id="88" dur="250" fill="hold"/>
                                        <p:tgtEl>
                                          <p:spTgt spid="20"/>
                                        </p:tgtEl>
                                        <p:attrNameLst>
                                          <p:attrName>ppt_y</p:attrName>
                                        </p:attrNameLst>
                                      </p:cBhvr>
                                      <p:tavLst>
                                        <p:tav tm="0">
                                          <p:val>
                                            <p:strVal val="1+#ppt_h/2"/>
                                          </p:val>
                                        </p:tav>
                                        <p:tav tm="100000">
                                          <p:val>
                                            <p:strVal val="#ppt_y"/>
                                          </p:val>
                                        </p:tav>
                                      </p:tavLst>
                                    </p:anim>
                                  </p:childTnLst>
                                </p:cTn>
                              </p:par>
                            </p:childTnLst>
                          </p:cTn>
                        </p:par>
                        <p:par>
                          <p:cTn id="89" fill="hold">
                            <p:stCondLst>
                              <p:cond delay="4500"/>
                            </p:stCondLst>
                            <p:childTnLst>
                              <p:par>
                                <p:cTn id="90" presetID="2" presetClass="entr" presetSubtype="4"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 calcmode="lin" valueType="num">
                                      <p:cBhvr additive="base">
                                        <p:cTn id="92" dur="250" fill="hold"/>
                                        <p:tgtEl>
                                          <p:spTgt spid="27"/>
                                        </p:tgtEl>
                                        <p:attrNameLst>
                                          <p:attrName>ppt_x</p:attrName>
                                        </p:attrNameLst>
                                      </p:cBhvr>
                                      <p:tavLst>
                                        <p:tav tm="0">
                                          <p:val>
                                            <p:strVal val="#ppt_x"/>
                                          </p:val>
                                        </p:tav>
                                        <p:tav tm="100000">
                                          <p:val>
                                            <p:strVal val="#ppt_x"/>
                                          </p:val>
                                        </p:tav>
                                      </p:tavLst>
                                    </p:anim>
                                    <p:anim calcmode="lin" valueType="num">
                                      <p:cBhvr additive="base">
                                        <p:cTn id="93" dur="250" fill="hold"/>
                                        <p:tgtEl>
                                          <p:spTgt spid="27"/>
                                        </p:tgtEl>
                                        <p:attrNameLst>
                                          <p:attrName>ppt_y</p:attrName>
                                        </p:attrNameLst>
                                      </p:cBhvr>
                                      <p:tavLst>
                                        <p:tav tm="0">
                                          <p:val>
                                            <p:strVal val="1+#ppt_h/2"/>
                                          </p:val>
                                        </p:tav>
                                        <p:tav tm="100000">
                                          <p:val>
                                            <p:strVal val="#ppt_y"/>
                                          </p:val>
                                        </p:tav>
                                      </p:tavLst>
                                    </p:anim>
                                  </p:childTnLst>
                                </p:cTn>
                              </p:par>
                            </p:childTnLst>
                          </p:cTn>
                        </p:par>
                        <p:par>
                          <p:cTn id="94" fill="hold">
                            <p:stCondLst>
                              <p:cond delay="4750"/>
                            </p:stCondLst>
                            <p:childTnLst>
                              <p:par>
                                <p:cTn id="95" presetID="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250" fill="hold"/>
                                        <p:tgtEl>
                                          <p:spTgt spid="12"/>
                                        </p:tgtEl>
                                        <p:attrNameLst>
                                          <p:attrName>ppt_x</p:attrName>
                                        </p:attrNameLst>
                                      </p:cBhvr>
                                      <p:tavLst>
                                        <p:tav tm="0">
                                          <p:val>
                                            <p:strVal val="#ppt_x"/>
                                          </p:val>
                                        </p:tav>
                                        <p:tav tm="100000">
                                          <p:val>
                                            <p:strVal val="#ppt_x"/>
                                          </p:val>
                                        </p:tav>
                                      </p:tavLst>
                                    </p:anim>
                                    <p:anim calcmode="lin" valueType="num">
                                      <p:cBhvr additive="base">
                                        <p:cTn id="98" dur="250" fill="hold"/>
                                        <p:tgtEl>
                                          <p:spTgt spid="12"/>
                                        </p:tgtEl>
                                        <p:attrNameLst>
                                          <p:attrName>ppt_y</p:attrName>
                                        </p:attrNameLst>
                                      </p:cBhvr>
                                      <p:tavLst>
                                        <p:tav tm="0">
                                          <p:val>
                                            <p:strVal val="1+#ppt_h/2"/>
                                          </p:val>
                                        </p:tav>
                                        <p:tav tm="100000">
                                          <p:val>
                                            <p:strVal val="#ppt_y"/>
                                          </p:val>
                                        </p:tav>
                                      </p:tavLst>
                                    </p:anim>
                                  </p:childTnLst>
                                </p:cTn>
                              </p:par>
                            </p:childTnLst>
                          </p:cTn>
                        </p:par>
                        <p:par>
                          <p:cTn id="99" fill="hold">
                            <p:stCondLst>
                              <p:cond delay="5000"/>
                            </p:stCondLst>
                            <p:childTnLst>
                              <p:par>
                                <p:cTn id="100" presetID="2" presetClass="entr" presetSubtype="4"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 calcmode="lin" valueType="num">
                                      <p:cBhvr additive="base">
                                        <p:cTn id="102" dur="250" fill="hold"/>
                                        <p:tgtEl>
                                          <p:spTgt spid="25"/>
                                        </p:tgtEl>
                                        <p:attrNameLst>
                                          <p:attrName>ppt_x</p:attrName>
                                        </p:attrNameLst>
                                      </p:cBhvr>
                                      <p:tavLst>
                                        <p:tav tm="0">
                                          <p:val>
                                            <p:strVal val="#ppt_x"/>
                                          </p:val>
                                        </p:tav>
                                        <p:tav tm="100000">
                                          <p:val>
                                            <p:strVal val="#ppt_x"/>
                                          </p:val>
                                        </p:tav>
                                      </p:tavLst>
                                    </p:anim>
                                    <p:anim calcmode="lin" valueType="num">
                                      <p:cBhvr additive="base">
                                        <p:cTn id="103" dur="250" fill="hold"/>
                                        <p:tgtEl>
                                          <p:spTgt spid="25"/>
                                        </p:tgtEl>
                                        <p:attrNameLst>
                                          <p:attrName>ppt_y</p:attrName>
                                        </p:attrNameLst>
                                      </p:cBhvr>
                                      <p:tavLst>
                                        <p:tav tm="0">
                                          <p:val>
                                            <p:strVal val="1+#ppt_h/2"/>
                                          </p:val>
                                        </p:tav>
                                        <p:tav tm="100000">
                                          <p:val>
                                            <p:strVal val="#ppt_y"/>
                                          </p:val>
                                        </p:tav>
                                      </p:tavLst>
                                    </p:anim>
                                  </p:childTnLst>
                                </p:cTn>
                              </p:par>
                            </p:childTnLst>
                          </p:cTn>
                        </p:par>
                        <p:par>
                          <p:cTn id="104" fill="hold">
                            <p:stCondLst>
                              <p:cond delay="5250"/>
                            </p:stCondLst>
                            <p:childTnLst>
                              <p:par>
                                <p:cTn id="105" presetID="2" presetClass="entr" presetSubtype="4" fill="hold" grpId="0" nodeType="afterEffect">
                                  <p:stCondLst>
                                    <p:cond delay="0"/>
                                  </p:stCondLst>
                                  <p:childTnLst>
                                    <p:set>
                                      <p:cBhvr>
                                        <p:cTn id="106" dur="1" fill="hold">
                                          <p:stCondLst>
                                            <p:cond delay="0"/>
                                          </p:stCondLst>
                                        </p:cTn>
                                        <p:tgtEl>
                                          <p:spTgt spid="14"/>
                                        </p:tgtEl>
                                        <p:attrNameLst>
                                          <p:attrName>style.visibility</p:attrName>
                                        </p:attrNameLst>
                                      </p:cBhvr>
                                      <p:to>
                                        <p:strVal val="visible"/>
                                      </p:to>
                                    </p:set>
                                    <p:anim calcmode="lin" valueType="num">
                                      <p:cBhvr additive="base">
                                        <p:cTn id="107" dur="250" fill="hold"/>
                                        <p:tgtEl>
                                          <p:spTgt spid="14"/>
                                        </p:tgtEl>
                                        <p:attrNameLst>
                                          <p:attrName>ppt_x</p:attrName>
                                        </p:attrNameLst>
                                      </p:cBhvr>
                                      <p:tavLst>
                                        <p:tav tm="0">
                                          <p:val>
                                            <p:strVal val="#ppt_x"/>
                                          </p:val>
                                        </p:tav>
                                        <p:tav tm="100000">
                                          <p:val>
                                            <p:strVal val="#ppt_x"/>
                                          </p:val>
                                        </p:tav>
                                      </p:tavLst>
                                    </p:anim>
                                    <p:anim calcmode="lin" valueType="num">
                                      <p:cBhvr additive="base">
                                        <p:cTn id="108" dur="250" fill="hold"/>
                                        <p:tgtEl>
                                          <p:spTgt spid="14"/>
                                        </p:tgtEl>
                                        <p:attrNameLst>
                                          <p:attrName>ppt_y</p:attrName>
                                        </p:attrNameLst>
                                      </p:cBhvr>
                                      <p:tavLst>
                                        <p:tav tm="0">
                                          <p:val>
                                            <p:strVal val="1+#ppt_h/2"/>
                                          </p:val>
                                        </p:tav>
                                        <p:tav tm="100000">
                                          <p:val>
                                            <p:strVal val="#ppt_y"/>
                                          </p:val>
                                        </p:tav>
                                      </p:tavLst>
                                    </p:anim>
                                  </p:childTnLst>
                                </p:cTn>
                              </p:par>
                            </p:childTnLst>
                          </p:cTn>
                        </p:par>
                        <p:par>
                          <p:cTn id="109" fill="hold">
                            <p:stCondLst>
                              <p:cond delay="5500"/>
                            </p:stCondLst>
                            <p:childTnLst>
                              <p:par>
                                <p:cTn id="110" presetID="2" presetClass="entr" presetSubtype="4" fill="hold" grpId="0" nodeType="after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additive="base">
                                        <p:cTn id="112" dur="250" fill="hold"/>
                                        <p:tgtEl>
                                          <p:spTgt spid="29"/>
                                        </p:tgtEl>
                                        <p:attrNameLst>
                                          <p:attrName>ppt_x</p:attrName>
                                        </p:attrNameLst>
                                      </p:cBhvr>
                                      <p:tavLst>
                                        <p:tav tm="0">
                                          <p:val>
                                            <p:strVal val="#ppt_x"/>
                                          </p:val>
                                        </p:tav>
                                        <p:tav tm="100000">
                                          <p:val>
                                            <p:strVal val="#ppt_x"/>
                                          </p:val>
                                        </p:tav>
                                      </p:tavLst>
                                    </p:anim>
                                    <p:anim calcmode="lin" valueType="num">
                                      <p:cBhvr additive="base">
                                        <p:cTn id="113" dur="250" fill="hold"/>
                                        <p:tgtEl>
                                          <p:spTgt spid="29"/>
                                        </p:tgtEl>
                                        <p:attrNameLst>
                                          <p:attrName>ppt_y</p:attrName>
                                        </p:attrNameLst>
                                      </p:cBhvr>
                                      <p:tavLst>
                                        <p:tav tm="0">
                                          <p:val>
                                            <p:strVal val="1+#ppt_h/2"/>
                                          </p:val>
                                        </p:tav>
                                        <p:tav tm="100000">
                                          <p:val>
                                            <p:strVal val="#ppt_y"/>
                                          </p:val>
                                        </p:tav>
                                      </p:tavLst>
                                    </p:anim>
                                  </p:childTnLst>
                                </p:cTn>
                              </p:par>
                            </p:childTnLst>
                          </p:cTn>
                        </p:par>
                        <p:par>
                          <p:cTn id="114" fill="hold">
                            <p:stCondLst>
                              <p:cond delay="5750"/>
                            </p:stCondLst>
                            <p:childTnLst>
                              <p:par>
                                <p:cTn id="115" presetID="2" presetClass="entr" presetSubtype="4" fill="hold" grpId="0" nodeType="afterEffect">
                                  <p:stCondLst>
                                    <p:cond delay="0"/>
                                  </p:stCondLst>
                                  <p:childTnLst>
                                    <p:set>
                                      <p:cBhvr>
                                        <p:cTn id="116" dur="1" fill="hold">
                                          <p:stCondLst>
                                            <p:cond delay="0"/>
                                          </p:stCondLst>
                                        </p:cTn>
                                        <p:tgtEl>
                                          <p:spTgt spid="15"/>
                                        </p:tgtEl>
                                        <p:attrNameLst>
                                          <p:attrName>style.visibility</p:attrName>
                                        </p:attrNameLst>
                                      </p:cBhvr>
                                      <p:to>
                                        <p:strVal val="visible"/>
                                      </p:to>
                                    </p:set>
                                    <p:anim calcmode="lin" valueType="num">
                                      <p:cBhvr additive="base">
                                        <p:cTn id="117" dur="500" fill="hold"/>
                                        <p:tgtEl>
                                          <p:spTgt spid="15"/>
                                        </p:tgtEl>
                                        <p:attrNameLst>
                                          <p:attrName>ppt_x</p:attrName>
                                        </p:attrNameLst>
                                      </p:cBhvr>
                                      <p:tavLst>
                                        <p:tav tm="0">
                                          <p:val>
                                            <p:strVal val="#ppt_x"/>
                                          </p:val>
                                        </p:tav>
                                        <p:tav tm="100000">
                                          <p:val>
                                            <p:strVal val="#ppt_x"/>
                                          </p:val>
                                        </p:tav>
                                      </p:tavLst>
                                    </p:anim>
                                    <p:anim calcmode="lin" valueType="num">
                                      <p:cBhvr additive="base">
                                        <p:cTn id="118" dur="500" fill="hold"/>
                                        <p:tgtEl>
                                          <p:spTgt spid="15"/>
                                        </p:tgtEl>
                                        <p:attrNameLst>
                                          <p:attrName>ppt_y</p:attrName>
                                        </p:attrNameLst>
                                      </p:cBhvr>
                                      <p:tavLst>
                                        <p:tav tm="0">
                                          <p:val>
                                            <p:strVal val="1+#ppt_h/2"/>
                                          </p:val>
                                        </p:tav>
                                        <p:tav tm="100000">
                                          <p:val>
                                            <p:strVal val="#ppt_y"/>
                                          </p:val>
                                        </p:tav>
                                      </p:tavLst>
                                    </p:anim>
                                  </p:childTnLst>
                                </p:cTn>
                              </p:par>
                            </p:childTnLst>
                          </p:cTn>
                        </p:par>
                        <p:par>
                          <p:cTn id="119" fill="hold">
                            <p:stCondLst>
                              <p:cond delay="6250"/>
                            </p:stCondLst>
                            <p:childTnLst>
                              <p:par>
                                <p:cTn id="120" presetID="2" presetClass="entr" presetSubtype="4" fill="hold" grpId="0" nodeType="afterEffect">
                                  <p:stCondLst>
                                    <p:cond delay="0"/>
                                  </p:stCondLst>
                                  <p:childTnLst>
                                    <p:set>
                                      <p:cBhvr>
                                        <p:cTn id="121" dur="1" fill="hold">
                                          <p:stCondLst>
                                            <p:cond delay="0"/>
                                          </p:stCondLst>
                                        </p:cTn>
                                        <p:tgtEl>
                                          <p:spTgt spid="16"/>
                                        </p:tgtEl>
                                        <p:attrNameLst>
                                          <p:attrName>style.visibility</p:attrName>
                                        </p:attrNameLst>
                                      </p:cBhvr>
                                      <p:to>
                                        <p:strVal val="visible"/>
                                      </p:to>
                                    </p:set>
                                    <p:anim calcmode="lin" valueType="num">
                                      <p:cBhvr additive="base">
                                        <p:cTn id="122" dur="250" fill="hold"/>
                                        <p:tgtEl>
                                          <p:spTgt spid="16"/>
                                        </p:tgtEl>
                                        <p:attrNameLst>
                                          <p:attrName>ppt_x</p:attrName>
                                        </p:attrNameLst>
                                      </p:cBhvr>
                                      <p:tavLst>
                                        <p:tav tm="0">
                                          <p:val>
                                            <p:strVal val="#ppt_x"/>
                                          </p:val>
                                        </p:tav>
                                        <p:tav tm="100000">
                                          <p:val>
                                            <p:strVal val="#ppt_x"/>
                                          </p:val>
                                        </p:tav>
                                      </p:tavLst>
                                    </p:anim>
                                    <p:anim calcmode="lin" valueType="num">
                                      <p:cBhvr additive="base">
                                        <p:cTn id="123" dur="250" fill="hold"/>
                                        <p:tgtEl>
                                          <p:spTgt spid="16"/>
                                        </p:tgtEl>
                                        <p:attrNameLst>
                                          <p:attrName>ppt_y</p:attrName>
                                        </p:attrNameLst>
                                      </p:cBhvr>
                                      <p:tavLst>
                                        <p:tav tm="0">
                                          <p:val>
                                            <p:strVal val="1+#ppt_h/2"/>
                                          </p:val>
                                        </p:tav>
                                        <p:tav tm="100000">
                                          <p:val>
                                            <p:strVal val="#ppt_y"/>
                                          </p:val>
                                        </p:tav>
                                      </p:tavLst>
                                    </p:anim>
                                  </p:childTnLst>
                                </p:cTn>
                              </p:par>
                            </p:childTnLst>
                          </p:cTn>
                        </p:par>
                        <p:par>
                          <p:cTn id="124" fill="hold">
                            <p:stCondLst>
                              <p:cond delay="6500"/>
                            </p:stCondLst>
                            <p:childTnLst>
                              <p:par>
                                <p:cTn id="125" presetID="2" presetClass="entr" presetSubtype="4" fill="hold" grpId="0" nodeType="afterEffect">
                                  <p:stCondLst>
                                    <p:cond delay="0"/>
                                  </p:stCondLst>
                                  <p:childTnLst>
                                    <p:set>
                                      <p:cBhvr>
                                        <p:cTn id="126" dur="1" fill="hold">
                                          <p:stCondLst>
                                            <p:cond delay="0"/>
                                          </p:stCondLst>
                                        </p:cTn>
                                        <p:tgtEl>
                                          <p:spTgt spid="17"/>
                                        </p:tgtEl>
                                        <p:attrNameLst>
                                          <p:attrName>style.visibility</p:attrName>
                                        </p:attrNameLst>
                                      </p:cBhvr>
                                      <p:to>
                                        <p:strVal val="visible"/>
                                      </p:to>
                                    </p:set>
                                    <p:anim calcmode="lin" valueType="num">
                                      <p:cBhvr additive="base">
                                        <p:cTn id="127" dur="250" fill="hold"/>
                                        <p:tgtEl>
                                          <p:spTgt spid="17"/>
                                        </p:tgtEl>
                                        <p:attrNameLst>
                                          <p:attrName>ppt_x</p:attrName>
                                        </p:attrNameLst>
                                      </p:cBhvr>
                                      <p:tavLst>
                                        <p:tav tm="0">
                                          <p:val>
                                            <p:strVal val="#ppt_x"/>
                                          </p:val>
                                        </p:tav>
                                        <p:tav tm="100000">
                                          <p:val>
                                            <p:strVal val="#ppt_x"/>
                                          </p:val>
                                        </p:tav>
                                      </p:tavLst>
                                    </p:anim>
                                    <p:anim calcmode="lin" valueType="num">
                                      <p:cBhvr additive="base">
                                        <p:cTn id="128" dur="250" fill="hold"/>
                                        <p:tgtEl>
                                          <p:spTgt spid="17"/>
                                        </p:tgtEl>
                                        <p:attrNameLst>
                                          <p:attrName>ppt_y</p:attrName>
                                        </p:attrNameLst>
                                      </p:cBhvr>
                                      <p:tavLst>
                                        <p:tav tm="0">
                                          <p:val>
                                            <p:strVal val="1+#ppt_h/2"/>
                                          </p:val>
                                        </p:tav>
                                        <p:tav tm="100000">
                                          <p:val>
                                            <p:strVal val="#ppt_y"/>
                                          </p:val>
                                        </p:tav>
                                      </p:tavLst>
                                    </p:anim>
                                  </p:childTnLst>
                                </p:cTn>
                              </p:par>
                            </p:childTnLst>
                          </p:cTn>
                        </p:par>
                        <p:par>
                          <p:cTn id="129" fill="hold">
                            <p:stCondLst>
                              <p:cond delay="6750"/>
                            </p:stCondLst>
                            <p:childTnLst>
                              <p:par>
                                <p:cTn id="130" presetID="2" presetClass="entr" presetSubtype="4" fill="hold" grpId="0" nodeType="afterEffect">
                                  <p:stCondLst>
                                    <p:cond delay="0"/>
                                  </p:stCondLst>
                                  <p:childTnLst>
                                    <p:set>
                                      <p:cBhvr>
                                        <p:cTn id="131" dur="1" fill="hold">
                                          <p:stCondLst>
                                            <p:cond delay="0"/>
                                          </p:stCondLst>
                                        </p:cTn>
                                        <p:tgtEl>
                                          <p:spTgt spid="18"/>
                                        </p:tgtEl>
                                        <p:attrNameLst>
                                          <p:attrName>style.visibility</p:attrName>
                                        </p:attrNameLst>
                                      </p:cBhvr>
                                      <p:to>
                                        <p:strVal val="visible"/>
                                      </p:to>
                                    </p:set>
                                    <p:anim calcmode="lin" valueType="num">
                                      <p:cBhvr additive="base">
                                        <p:cTn id="132" dur="250" fill="hold"/>
                                        <p:tgtEl>
                                          <p:spTgt spid="18"/>
                                        </p:tgtEl>
                                        <p:attrNameLst>
                                          <p:attrName>ppt_x</p:attrName>
                                        </p:attrNameLst>
                                      </p:cBhvr>
                                      <p:tavLst>
                                        <p:tav tm="0">
                                          <p:val>
                                            <p:strVal val="#ppt_x"/>
                                          </p:val>
                                        </p:tav>
                                        <p:tav tm="100000">
                                          <p:val>
                                            <p:strVal val="#ppt_x"/>
                                          </p:val>
                                        </p:tav>
                                      </p:tavLst>
                                    </p:anim>
                                    <p:anim calcmode="lin" valueType="num">
                                      <p:cBhvr additive="base">
                                        <p:cTn id="133" dur="250" fill="hold"/>
                                        <p:tgtEl>
                                          <p:spTgt spid="18"/>
                                        </p:tgtEl>
                                        <p:attrNameLst>
                                          <p:attrName>ppt_y</p:attrName>
                                        </p:attrNameLst>
                                      </p:cBhvr>
                                      <p:tavLst>
                                        <p:tav tm="0">
                                          <p:val>
                                            <p:strVal val="1+#ppt_h/2"/>
                                          </p:val>
                                        </p:tav>
                                        <p:tav tm="100000">
                                          <p:val>
                                            <p:strVal val="#ppt_y"/>
                                          </p:val>
                                        </p:tav>
                                      </p:tavLst>
                                    </p:anim>
                                  </p:childTnLst>
                                </p:cTn>
                              </p:par>
                            </p:childTnLst>
                          </p:cTn>
                        </p:par>
                        <p:par>
                          <p:cTn id="134" fill="hold">
                            <p:stCondLst>
                              <p:cond delay="7000"/>
                            </p:stCondLst>
                            <p:childTnLst>
                              <p:par>
                                <p:cTn id="135" presetID="2" presetClass="entr" presetSubtype="4" fill="hold" grpId="0" nodeType="afterEffect">
                                  <p:stCondLst>
                                    <p:cond delay="0"/>
                                  </p:stCondLst>
                                  <p:childTnLst>
                                    <p:set>
                                      <p:cBhvr>
                                        <p:cTn id="136" dur="1" fill="hold">
                                          <p:stCondLst>
                                            <p:cond delay="0"/>
                                          </p:stCondLst>
                                        </p:cTn>
                                        <p:tgtEl>
                                          <p:spTgt spid="19"/>
                                        </p:tgtEl>
                                        <p:attrNameLst>
                                          <p:attrName>style.visibility</p:attrName>
                                        </p:attrNameLst>
                                      </p:cBhvr>
                                      <p:to>
                                        <p:strVal val="visible"/>
                                      </p:to>
                                    </p:set>
                                    <p:anim calcmode="lin" valueType="num">
                                      <p:cBhvr additive="base">
                                        <p:cTn id="137" dur="250" fill="hold"/>
                                        <p:tgtEl>
                                          <p:spTgt spid="19"/>
                                        </p:tgtEl>
                                        <p:attrNameLst>
                                          <p:attrName>ppt_x</p:attrName>
                                        </p:attrNameLst>
                                      </p:cBhvr>
                                      <p:tavLst>
                                        <p:tav tm="0">
                                          <p:val>
                                            <p:strVal val="#ppt_x"/>
                                          </p:val>
                                        </p:tav>
                                        <p:tav tm="100000">
                                          <p:val>
                                            <p:strVal val="#ppt_x"/>
                                          </p:val>
                                        </p:tav>
                                      </p:tavLst>
                                    </p:anim>
                                    <p:anim calcmode="lin" valueType="num">
                                      <p:cBhvr additive="base">
                                        <p:cTn id="138" dur="250" fill="hold"/>
                                        <p:tgtEl>
                                          <p:spTgt spid="19"/>
                                        </p:tgtEl>
                                        <p:attrNameLst>
                                          <p:attrName>ppt_y</p:attrName>
                                        </p:attrNameLst>
                                      </p:cBhvr>
                                      <p:tavLst>
                                        <p:tav tm="0">
                                          <p:val>
                                            <p:strVal val="1+#ppt_h/2"/>
                                          </p:val>
                                        </p:tav>
                                        <p:tav tm="100000">
                                          <p:val>
                                            <p:strVal val="#ppt_y"/>
                                          </p:val>
                                        </p:tav>
                                      </p:tavLst>
                                    </p:anim>
                                  </p:childTnLst>
                                </p:cTn>
                              </p:par>
                            </p:childTnLst>
                          </p:cTn>
                        </p:par>
                        <p:par>
                          <p:cTn id="139" fill="hold">
                            <p:stCondLst>
                              <p:cond delay="7250"/>
                            </p:stCondLst>
                            <p:childTnLst>
                              <p:par>
                                <p:cTn id="140" presetID="2" presetClass="entr" presetSubtype="4" fill="hold" grpId="0" nodeType="afterEffect">
                                  <p:stCondLst>
                                    <p:cond delay="0"/>
                                  </p:stCondLst>
                                  <p:childTnLst>
                                    <p:set>
                                      <p:cBhvr>
                                        <p:cTn id="141" dur="1" fill="hold">
                                          <p:stCondLst>
                                            <p:cond delay="0"/>
                                          </p:stCondLst>
                                        </p:cTn>
                                        <p:tgtEl>
                                          <p:spTgt spid="13"/>
                                        </p:tgtEl>
                                        <p:attrNameLst>
                                          <p:attrName>style.visibility</p:attrName>
                                        </p:attrNameLst>
                                      </p:cBhvr>
                                      <p:to>
                                        <p:strVal val="visible"/>
                                      </p:to>
                                    </p:set>
                                    <p:anim calcmode="lin" valueType="num">
                                      <p:cBhvr additive="base">
                                        <p:cTn id="142" dur="250" fill="hold"/>
                                        <p:tgtEl>
                                          <p:spTgt spid="13"/>
                                        </p:tgtEl>
                                        <p:attrNameLst>
                                          <p:attrName>ppt_x</p:attrName>
                                        </p:attrNameLst>
                                      </p:cBhvr>
                                      <p:tavLst>
                                        <p:tav tm="0">
                                          <p:val>
                                            <p:strVal val="#ppt_x"/>
                                          </p:val>
                                        </p:tav>
                                        <p:tav tm="100000">
                                          <p:val>
                                            <p:strVal val="#ppt_x"/>
                                          </p:val>
                                        </p:tav>
                                      </p:tavLst>
                                    </p:anim>
                                    <p:anim calcmode="lin" valueType="num">
                                      <p:cBhvr additive="base">
                                        <p:cTn id="143" dur="250" fill="hold"/>
                                        <p:tgtEl>
                                          <p:spTgt spid="13"/>
                                        </p:tgtEl>
                                        <p:attrNameLst>
                                          <p:attrName>ppt_y</p:attrName>
                                        </p:attrNameLst>
                                      </p:cBhvr>
                                      <p:tavLst>
                                        <p:tav tm="0">
                                          <p:val>
                                            <p:strVal val="1+#ppt_h/2"/>
                                          </p:val>
                                        </p:tav>
                                        <p:tav tm="100000">
                                          <p:val>
                                            <p:strVal val="#ppt_y"/>
                                          </p:val>
                                        </p:tav>
                                      </p:tavLst>
                                    </p:anim>
                                  </p:childTnLst>
                                </p:cTn>
                              </p:par>
                            </p:childTnLst>
                          </p:cTn>
                        </p:par>
                        <p:par>
                          <p:cTn id="144" fill="hold">
                            <p:stCondLst>
                              <p:cond delay="7500"/>
                            </p:stCondLst>
                            <p:childTnLst>
                              <p:par>
                                <p:cTn id="145" presetID="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 calcmode="lin" valueType="num">
                                      <p:cBhvr additive="base">
                                        <p:cTn id="147" dur="250" fill="hold"/>
                                        <p:tgtEl>
                                          <p:spTgt spid="30"/>
                                        </p:tgtEl>
                                        <p:attrNameLst>
                                          <p:attrName>ppt_x</p:attrName>
                                        </p:attrNameLst>
                                      </p:cBhvr>
                                      <p:tavLst>
                                        <p:tav tm="0">
                                          <p:val>
                                            <p:strVal val="#ppt_x"/>
                                          </p:val>
                                        </p:tav>
                                        <p:tav tm="100000">
                                          <p:val>
                                            <p:strVal val="#ppt_x"/>
                                          </p:val>
                                        </p:tav>
                                      </p:tavLst>
                                    </p:anim>
                                    <p:anim calcmode="lin" valueType="num">
                                      <p:cBhvr additive="base">
                                        <p:cTn id="148" dur="250" fill="hold"/>
                                        <p:tgtEl>
                                          <p:spTgt spid="30"/>
                                        </p:tgtEl>
                                        <p:attrNameLst>
                                          <p:attrName>ppt_y</p:attrName>
                                        </p:attrNameLst>
                                      </p:cBhvr>
                                      <p:tavLst>
                                        <p:tav tm="0">
                                          <p:val>
                                            <p:strVal val="1+#ppt_h/2"/>
                                          </p:val>
                                        </p:tav>
                                        <p:tav tm="100000">
                                          <p:val>
                                            <p:strVal val="#ppt_y"/>
                                          </p:val>
                                        </p:tav>
                                      </p:tavLst>
                                    </p:anim>
                                  </p:childTnLst>
                                </p:cTn>
                              </p:par>
                            </p:childTnLst>
                          </p:cTn>
                        </p:par>
                        <p:par>
                          <p:cTn id="149" fill="hold">
                            <p:stCondLst>
                              <p:cond delay="7750"/>
                            </p:stCondLst>
                            <p:childTnLst>
                              <p:par>
                                <p:cTn id="150" presetID="2" presetClass="entr" presetSubtype="4" fill="hold" grpId="0" nodeType="afterEffect">
                                  <p:stCondLst>
                                    <p:cond delay="0"/>
                                  </p:stCondLst>
                                  <p:childTnLst>
                                    <p:set>
                                      <p:cBhvr>
                                        <p:cTn id="151" dur="1" fill="hold">
                                          <p:stCondLst>
                                            <p:cond delay="0"/>
                                          </p:stCondLst>
                                        </p:cTn>
                                        <p:tgtEl>
                                          <p:spTgt spid="32"/>
                                        </p:tgtEl>
                                        <p:attrNameLst>
                                          <p:attrName>style.visibility</p:attrName>
                                        </p:attrNameLst>
                                      </p:cBhvr>
                                      <p:to>
                                        <p:strVal val="visible"/>
                                      </p:to>
                                    </p:set>
                                    <p:anim calcmode="lin" valueType="num">
                                      <p:cBhvr additive="base">
                                        <p:cTn id="152" dur="250" fill="hold"/>
                                        <p:tgtEl>
                                          <p:spTgt spid="32"/>
                                        </p:tgtEl>
                                        <p:attrNameLst>
                                          <p:attrName>ppt_x</p:attrName>
                                        </p:attrNameLst>
                                      </p:cBhvr>
                                      <p:tavLst>
                                        <p:tav tm="0">
                                          <p:val>
                                            <p:strVal val="#ppt_x"/>
                                          </p:val>
                                        </p:tav>
                                        <p:tav tm="100000">
                                          <p:val>
                                            <p:strVal val="#ppt_x"/>
                                          </p:val>
                                        </p:tav>
                                      </p:tavLst>
                                    </p:anim>
                                    <p:anim calcmode="lin" valueType="num">
                                      <p:cBhvr additive="base">
                                        <p:cTn id="153" dur="250" fill="hold"/>
                                        <p:tgtEl>
                                          <p:spTgt spid="32"/>
                                        </p:tgtEl>
                                        <p:attrNameLst>
                                          <p:attrName>ppt_y</p:attrName>
                                        </p:attrNameLst>
                                      </p:cBhvr>
                                      <p:tavLst>
                                        <p:tav tm="0">
                                          <p:val>
                                            <p:strVal val="1+#ppt_h/2"/>
                                          </p:val>
                                        </p:tav>
                                        <p:tav tm="100000">
                                          <p:val>
                                            <p:strVal val="#ppt_y"/>
                                          </p:val>
                                        </p:tav>
                                      </p:tavLst>
                                    </p:anim>
                                  </p:childTnLst>
                                </p:cTn>
                              </p:par>
                            </p:childTnLst>
                          </p:cTn>
                        </p:par>
                        <p:par>
                          <p:cTn id="154" fill="hold">
                            <p:stCondLst>
                              <p:cond delay="8000"/>
                            </p:stCondLst>
                            <p:childTnLst>
                              <p:par>
                                <p:cTn id="155" presetID="2" presetClass="entr" presetSubtype="4" fill="hold" grpId="0" nodeType="afterEffect">
                                  <p:stCondLst>
                                    <p:cond delay="0"/>
                                  </p:stCondLst>
                                  <p:childTnLst>
                                    <p:set>
                                      <p:cBhvr>
                                        <p:cTn id="156" dur="1" fill="hold">
                                          <p:stCondLst>
                                            <p:cond delay="0"/>
                                          </p:stCondLst>
                                        </p:cTn>
                                        <p:tgtEl>
                                          <p:spTgt spid="35"/>
                                        </p:tgtEl>
                                        <p:attrNameLst>
                                          <p:attrName>style.visibility</p:attrName>
                                        </p:attrNameLst>
                                      </p:cBhvr>
                                      <p:to>
                                        <p:strVal val="visible"/>
                                      </p:to>
                                    </p:set>
                                    <p:anim calcmode="lin" valueType="num">
                                      <p:cBhvr additive="base">
                                        <p:cTn id="157" dur="250" fill="hold"/>
                                        <p:tgtEl>
                                          <p:spTgt spid="35"/>
                                        </p:tgtEl>
                                        <p:attrNameLst>
                                          <p:attrName>ppt_x</p:attrName>
                                        </p:attrNameLst>
                                      </p:cBhvr>
                                      <p:tavLst>
                                        <p:tav tm="0">
                                          <p:val>
                                            <p:strVal val="#ppt_x"/>
                                          </p:val>
                                        </p:tav>
                                        <p:tav tm="100000">
                                          <p:val>
                                            <p:strVal val="#ppt_x"/>
                                          </p:val>
                                        </p:tav>
                                      </p:tavLst>
                                    </p:anim>
                                    <p:anim calcmode="lin" valueType="num">
                                      <p:cBhvr additive="base">
                                        <p:cTn id="158" dur="250" fill="hold"/>
                                        <p:tgtEl>
                                          <p:spTgt spid="35"/>
                                        </p:tgtEl>
                                        <p:attrNameLst>
                                          <p:attrName>ppt_y</p:attrName>
                                        </p:attrNameLst>
                                      </p:cBhvr>
                                      <p:tavLst>
                                        <p:tav tm="0">
                                          <p:val>
                                            <p:strVal val="1+#ppt_h/2"/>
                                          </p:val>
                                        </p:tav>
                                        <p:tav tm="100000">
                                          <p:val>
                                            <p:strVal val="#ppt_y"/>
                                          </p:val>
                                        </p:tav>
                                      </p:tavLst>
                                    </p:anim>
                                  </p:childTnLst>
                                </p:cTn>
                              </p:par>
                            </p:childTnLst>
                          </p:cTn>
                        </p:par>
                        <p:par>
                          <p:cTn id="159" fill="hold">
                            <p:stCondLst>
                              <p:cond delay="8250"/>
                            </p:stCondLst>
                            <p:childTnLst>
                              <p:par>
                                <p:cTn id="160" presetID="2" presetClass="entr" presetSubtype="4" fill="hold" grpId="0" nodeType="afterEffect">
                                  <p:stCondLst>
                                    <p:cond delay="0"/>
                                  </p:stCondLst>
                                  <p:childTnLst>
                                    <p:set>
                                      <p:cBhvr>
                                        <p:cTn id="161" dur="1" fill="hold">
                                          <p:stCondLst>
                                            <p:cond delay="0"/>
                                          </p:stCondLst>
                                        </p:cTn>
                                        <p:tgtEl>
                                          <p:spTgt spid="36"/>
                                        </p:tgtEl>
                                        <p:attrNameLst>
                                          <p:attrName>style.visibility</p:attrName>
                                        </p:attrNameLst>
                                      </p:cBhvr>
                                      <p:to>
                                        <p:strVal val="visible"/>
                                      </p:to>
                                    </p:set>
                                    <p:anim calcmode="lin" valueType="num">
                                      <p:cBhvr additive="base">
                                        <p:cTn id="162" dur="250" fill="hold"/>
                                        <p:tgtEl>
                                          <p:spTgt spid="36"/>
                                        </p:tgtEl>
                                        <p:attrNameLst>
                                          <p:attrName>ppt_x</p:attrName>
                                        </p:attrNameLst>
                                      </p:cBhvr>
                                      <p:tavLst>
                                        <p:tav tm="0">
                                          <p:val>
                                            <p:strVal val="#ppt_x"/>
                                          </p:val>
                                        </p:tav>
                                        <p:tav tm="100000">
                                          <p:val>
                                            <p:strVal val="#ppt_x"/>
                                          </p:val>
                                        </p:tav>
                                      </p:tavLst>
                                    </p:anim>
                                    <p:anim calcmode="lin" valueType="num">
                                      <p:cBhvr additive="base">
                                        <p:cTn id="163" dur="250" fill="hold"/>
                                        <p:tgtEl>
                                          <p:spTgt spid="36"/>
                                        </p:tgtEl>
                                        <p:attrNameLst>
                                          <p:attrName>ppt_y</p:attrName>
                                        </p:attrNameLst>
                                      </p:cBhvr>
                                      <p:tavLst>
                                        <p:tav tm="0">
                                          <p:val>
                                            <p:strVal val="1+#ppt_h/2"/>
                                          </p:val>
                                        </p:tav>
                                        <p:tav tm="100000">
                                          <p:val>
                                            <p:strVal val="#ppt_y"/>
                                          </p:val>
                                        </p:tav>
                                      </p:tavLst>
                                    </p:anim>
                                  </p:childTnLst>
                                </p:cTn>
                              </p:par>
                            </p:childTnLst>
                          </p:cTn>
                        </p:par>
                        <p:par>
                          <p:cTn id="164" fill="hold">
                            <p:stCondLst>
                              <p:cond delay="8500"/>
                            </p:stCondLst>
                            <p:childTnLst>
                              <p:par>
                                <p:cTn id="165" presetID="2" presetClass="entr" presetSubtype="4" fill="hold" grpId="0" nodeType="afterEffect">
                                  <p:stCondLst>
                                    <p:cond delay="0"/>
                                  </p:stCondLst>
                                  <p:childTnLst>
                                    <p:set>
                                      <p:cBhvr>
                                        <p:cTn id="166" dur="1" fill="hold">
                                          <p:stCondLst>
                                            <p:cond delay="0"/>
                                          </p:stCondLst>
                                        </p:cTn>
                                        <p:tgtEl>
                                          <p:spTgt spid="37"/>
                                        </p:tgtEl>
                                        <p:attrNameLst>
                                          <p:attrName>style.visibility</p:attrName>
                                        </p:attrNameLst>
                                      </p:cBhvr>
                                      <p:to>
                                        <p:strVal val="visible"/>
                                      </p:to>
                                    </p:set>
                                    <p:anim calcmode="lin" valueType="num">
                                      <p:cBhvr additive="base">
                                        <p:cTn id="167" dur="250" fill="hold"/>
                                        <p:tgtEl>
                                          <p:spTgt spid="37"/>
                                        </p:tgtEl>
                                        <p:attrNameLst>
                                          <p:attrName>ppt_x</p:attrName>
                                        </p:attrNameLst>
                                      </p:cBhvr>
                                      <p:tavLst>
                                        <p:tav tm="0">
                                          <p:val>
                                            <p:strVal val="#ppt_x"/>
                                          </p:val>
                                        </p:tav>
                                        <p:tav tm="100000">
                                          <p:val>
                                            <p:strVal val="#ppt_x"/>
                                          </p:val>
                                        </p:tav>
                                      </p:tavLst>
                                    </p:anim>
                                    <p:anim calcmode="lin" valueType="num">
                                      <p:cBhvr additive="base">
                                        <p:cTn id="168" dur="250" fill="hold"/>
                                        <p:tgtEl>
                                          <p:spTgt spid="37"/>
                                        </p:tgtEl>
                                        <p:attrNameLst>
                                          <p:attrName>ppt_y</p:attrName>
                                        </p:attrNameLst>
                                      </p:cBhvr>
                                      <p:tavLst>
                                        <p:tav tm="0">
                                          <p:val>
                                            <p:strVal val="1+#ppt_h/2"/>
                                          </p:val>
                                        </p:tav>
                                        <p:tav tm="100000">
                                          <p:val>
                                            <p:strVal val="#ppt_y"/>
                                          </p:val>
                                        </p:tav>
                                      </p:tavLst>
                                    </p:anim>
                                  </p:childTnLst>
                                </p:cTn>
                              </p:par>
                            </p:childTnLst>
                          </p:cTn>
                        </p:par>
                        <p:par>
                          <p:cTn id="169" fill="hold">
                            <p:stCondLst>
                              <p:cond delay="8750"/>
                            </p:stCondLst>
                            <p:childTnLst>
                              <p:par>
                                <p:cTn id="170" presetID="2" presetClass="entr" presetSubtype="4" fill="hold" grpId="0" nodeType="after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additive="base">
                                        <p:cTn id="172" dur="250" fill="hold"/>
                                        <p:tgtEl>
                                          <p:spTgt spid="38"/>
                                        </p:tgtEl>
                                        <p:attrNameLst>
                                          <p:attrName>ppt_x</p:attrName>
                                        </p:attrNameLst>
                                      </p:cBhvr>
                                      <p:tavLst>
                                        <p:tav tm="0">
                                          <p:val>
                                            <p:strVal val="#ppt_x"/>
                                          </p:val>
                                        </p:tav>
                                        <p:tav tm="100000">
                                          <p:val>
                                            <p:strVal val="#ppt_x"/>
                                          </p:val>
                                        </p:tav>
                                      </p:tavLst>
                                    </p:anim>
                                    <p:anim calcmode="lin" valueType="num">
                                      <p:cBhvr additive="base">
                                        <p:cTn id="173" dur="250" fill="hold"/>
                                        <p:tgtEl>
                                          <p:spTgt spid="38"/>
                                        </p:tgtEl>
                                        <p:attrNameLst>
                                          <p:attrName>ppt_y</p:attrName>
                                        </p:attrNameLst>
                                      </p:cBhvr>
                                      <p:tavLst>
                                        <p:tav tm="0">
                                          <p:val>
                                            <p:strVal val="1+#ppt_h/2"/>
                                          </p:val>
                                        </p:tav>
                                        <p:tav tm="100000">
                                          <p:val>
                                            <p:strVal val="#ppt_y"/>
                                          </p:val>
                                        </p:tav>
                                      </p:tavLst>
                                    </p:anim>
                                  </p:childTnLst>
                                </p:cTn>
                              </p:par>
                            </p:childTnLst>
                          </p:cTn>
                        </p:par>
                        <p:par>
                          <p:cTn id="174" fill="hold">
                            <p:stCondLst>
                              <p:cond delay="9000"/>
                            </p:stCondLst>
                            <p:childTnLst>
                              <p:par>
                                <p:cTn id="175" presetID="2" presetClass="entr" presetSubtype="4" fill="hold" grpId="0" nodeType="after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additive="base">
                                        <p:cTn id="177" dur="250" fill="hold"/>
                                        <p:tgtEl>
                                          <p:spTgt spid="40"/>
                                        </p:tgtEl>
                                        <p:attrNameLst>
                                          <p:attrName>ppt_x</p:attrName>
                                        </p:attrNameLst>
                                      </p:cBhvr>
                                      <p:tavLst>
                                        <p:tav tm="0">
                                          <p:val>
                                            <p:strVal val="#ppt_x"/>
                                          </p:val>
                                        </p:tav>
                                        <p:tav tm="100000">
                                          <p:val>
                                            <p:strVal val="#ppt_x"/>
                                          </p:val>
                                        </p:tav>
                                      </p:tavLst>
                                    </p:anim>
                                    <p:anim calcmode="lin" valueType="num">
                                      <p:cBhvr additive="base">
                                        <p:cTn id="178" dur="250" fill="hold"/>
                                        <p:tgtEl>
                                          <p:spTgt spid="40"/>
                                        </p:tgtEl>
                                        <p:attrNameLst>
                                          <p:attrName>ppt_y</p:attrName>
                                        </p:attrNameLst>
                                      </p:cBhvr>
                                      <p:tavLst>
                                        <p:tav tm="0">
                                          <p:val>
                                            <p:strVal val="1+#ppt_h/2"/>
                                          </p:val>
                                        </p:tav>
                                        <p:tav tm="100000">
                                          <p:val>
                                            <p:strVal val="#ppt_y"/>
                                          </p:val>
                                        </p:tav>
                                      </p:tavLst>
                                    </p:anim>
                                  </p:childTnLst>
                                </p:cTn>
                              </p:par>
                            </p:childTnLst>
                          </p:cTn>
                        </p:par>
                        <p:par>
                          <p:cTn id="179" fill="hold">
                            <p:stCondLst>
                              <p:cond delay="9250"/>
                            </p:stCondLst>
                            <p:childTnLst>
                              <p:par>
                                <p:cTn id="180" presetID="2" presetClass="entr" presetSubtype="4" fill="hold" grpId="0" nodeType="afterEffect">
                                  <p:stCondLst>
                                    <p:cond delay="0"/>
                                  </p:stCondLst>
                                  <p:childTnLst>
                                    <p:set>
                                      <p:cBhvr>
                                        <p:cTn id="181" dur="1" fill="hold">
                                          <p:stCondLst>
                                            <p:cond delay="0"/>
                                          </p:stCondLst>
                                        </p:cTn>
                                        <p:tgtEl>
                                          <p:spTgt spid="43"/>
                                        </p:tgtEl>
                                        <p:attrNameLst>
                                          <p:attrName>style.visibility</p:attrName>
                                        </p:attrNameLst>
                                      </p:cBhvr>
                                      <p:to>
                                        <p:strVal val="visible"/>
                                      </p:to>
                                    </p:set>
                                    <p:anim calcmode="lin" valueType="num">
                                      <p:cBhvr additive="base">
                                        <p:cTn id="182" dur="250" fill="hold"/>
                                        <p:tgtEl>
                                          <p:spTgt spid="43"/>
                                        </p:tgtEl>
                                        <p:attrNameLst>
                                          <p:attrName>ppt_x</p:attrName>
                                        </p:attrNameLst>
                                      </p:cBhvr>
                                      <p:tavLst>
                                        <p:tav tm="0">
                                          <p:val>
                                            <p:strVal val="#ppt_x"/>
                                          </p:val>
                                        </p:tav>
                                        <p:tav tm="100000">
                                          <p:val>
                                            <p:strVal val="#ppt_x"/>
                                          </p:val>
                                        </p:tav>
                                      </p:tavLst>
                                    </p:anim>
                                    <p:anim calcmode="lin" valueType="num">
                                      <p:cBhvr additive="base">
                                        <p:cTn id="183" dur="250" fill="hold"/>
                                        <p:tgtEl>
                                          <p:spTgt spid="43"/>
                                        </p:tgtEl>
                                        <p:attrNameLst>
                                          <p:attrName>ppt_y</p:attrName>
                                        </p:attrNameLst>
                                      </p:cBhvr>
                                      <p:tavLst>
                                        <p:tav tm="0">
                                          <p:val>
                                            <p:strVal val="1+#ppt_h/2"/>
                                          </p:val>
                                        </p:tav>
                                        <p:tav tm="100000">
                                          <p:val>
                                            <p:strVal val="#ppt_y"/>
                                          </p:val>
                                        </p:tav>
                                      </p:tavLst>
                                    </p:anim>
                                  </p:childTnLst>
                                </p:cTn>
                              </p:par>
                            </p:childTnLst>
                          </p:cTn>
                        </p:par>
                        <p:par>
                          <p:cTn id="184" fill="hold">
                            <p:stCondLst>
                              <p:cond delay="9500"/>
                            </p:stCondLst>
                            <p:childTnLst>
                              <p:par>
                                <p:cTn id="185" presetID="2" presetClass="entr" presetSubtype="4"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 calcmode="lin" valueType="num">
                                      <p:cBhvr additive="base">
                                        <p:cTn id="187" dur="250" fill="hold"/>
                                        <p:tgtEl>
                                          <p:spTgt spid="41"/>
                                        </p:tgtEl>
                                        <p:attrNameLst>
                                          <p:attrName>ppt_x</p:attrName>
                                        </p:attrNameLst>
                                      </p:cBhvr>
                                      <p:tavLst>
                                        <p:tav tm="0">
                                          <p:val>
                                            <p:strVal val="#ppt_x"/>
                                          </p:val>
                                        </p:tav>
                                        <p:tav tm="100000">
                                          <p:val>
                                            <p:strVal val="#ppt_x"/>
                                          </p:val>
                                        </p:tav>
                                      </p:tavLst>
                                    </p:anim>
                                    <p:anim calcmode="lin" valueType="num">
                                      <p:cBhvr additive="base">
                                        <p:cTn id="188" dur="250" fill="hold"/>
                                        <p:tgtEl>
                                          <p:spTgt spid="41"/>
                                        </p:tgtEl>
                                        <p:attrNameLst>
                                          <p:attrName>ppt_y</p:attrName>
                                        </p:attrNameLst>
                                      </p:cBhvr>
                                      <p:tavLst>
                                        <p:tav tm="0">
                                          <p:val>
                                            <p:strVal val="1+#ppt_h/2"/>
                                          </p:val>
                                        </p:tav>
                                        <p:tav tm="100000">
                                          <p:val>
                                            <p:strVal val="#ppt_y"/>
                                          </p:val>
                                        </p:tav>
                                      </p:tavLst>
                                    </p:anim>
                                  </p:childTnLst>
                                </p:cTn>
                              </p:par>
                            </p:childTnLst>
                          </p:cTn>
                        </p:par>
                        <p:par>
                          <p:cTn id="189" fill="hold">
                            <p:stCondLst>
                              <p:cond delay="9750"/>
                            </p:stCondLst>
                            <p:childTnLst>
                              <p:par>
                                <p:cTn id="190" presetID="2" presetClass="entr" presetSubtype="4" fill="hold" grpId="0" nodeType="afterEffect">
                                  <p:stCondLst>
                                    <p:cond delay="0"/>
                                  </p:stCondLst>
                                  <p:childTnLst>
                                    <p:set>
                                      <p:cBhvr>
                                        <p:cTn id="191" dur="1" fill="hold">
                                          <p:stCondLst>
                                            <p:cond delay="0"/>
                                          </p:stCondLst>
                                        </p:cTn>
                                        <p:tgtEl>
                                          <p:spTgt spid="39"/>
                                        </p:tgtEl>
                                        <p:attrNameLst>
                                          <p:attrName>style.visibility</p:attrName>
                                        </p:attrNameLst>
                                      </p:cBhvr>
                                      <p:to>
                                        <p:strVal val="visible"/>
                                      </p:to>
                                    </p:set>
                                    <p:anim calcmode="lin" valueType="num">
                                      <p:cBhvr additive="base">
                                        <p:cTn id="192" dur="250" fill="hold"/>
                                        <p:tgtEl>
                                          <p:spTgt spid="39"/>
                                        </p:tgtEl>
                                        <p:attrNameLst>
                                          <p:attrName>ppt_x</p:attrName>
                                        </p:attrNameLst>
                                      </p:cBhvr>
                                      <p:tavLst>
                                        <p:tav tm="0">
                                          <p:val>
                                            <p:strVal val="#ppt_x"/>
                                          </p:val>
                                        </p:tav>
                                        <p:tav tm="100000">
                                          <p:val>
                                            <p:strVal val="#ppt_x"/>
                                          </p:val>
                                        </p:tav>
                                      </p:tavLst>
                                    </p:anim>
                                    <p:anim calcmode="lin" valueType="num">
                                      <p:cBhvr additive="base">
                                        <p:cTn id="193" dur="250" fill="hold"/>
                                        <p:tgtEl>
                                          <p:spTgt spid="39"/>
                                        </p:tgtEl>
                                        <p:attrNameLst>
                                          <p:attrName>ppt_y</p:attrName>
                                        </p:attrNameLst>
                                      </p:cBhvr>
                                      <p:tavLst>
                                        <p:tav tm="0">
                                          <p:val>
                                            <p:strVal val="1+#ppt_h/2"/>
                                          </p:val>
                                        </p:tav>
                                        <p:tav tm="100000">
                                          <p:val>
                                            <p:strVal val="#ppt_y"/>
                                          </p:val>
                                        </p:tav>
                                      </p:tavLst>
                                    </p:anim>
                                  </p:childTnLst>
                                </p:cTn>
                              </p:par>
                            </p:childTnLst>
                          </p:cTn>
                        </p:par>
                        <p:par>
                          <p:cTn id="194" fill="hold">
                            <p:stCondLst>
                              <p:cond delay="10000"/>
                            </p:stCondLst>
                            <p:childTnLst>
                              <p:par>
                                <p:cTn id="195" presetID="2" presetClass="entr" presetSubtype="4" fill="hold" grpId="0" nodeType="afterEffect">
                                  <p:stCondLst>
                                    <p:cond delay="0"/>
                                  </p:stCondLst>
                                  <p:childTnLst>
                                    <p:set>
                                      <p:cBhvr>
                                        <p:cTn id="196" dur="1" fill="hold">
                                          <p:stCondLst>
                                            <p:cond delay="0"/>
                                          </p:stCondLst>
                                        </p:cTn>
                                        <p:tgtEl>
                                          <p:spTgt spid="42"/>
                                        </p:tgtEl>
                                        <p:attrNameLst>
                                          <p:attrName>style.visibility</p:attrName>
                                        </p:attrNameLst>
                                      </p:cBhvr>
                                      <p:to>
                                        <p:strVal val="visible"/>
                                      </p:to>
                                    </p:set>
                                    <p:anim calcmode="lin" valueType="num">
                                      <p:cBhvr additive="base">
                                        <p:cTn id="197" dur="250" fill="hold"/>
                                        <p:tgtEl>
                                          <p:spTgt spid="42"/>
                                        </p:tgtEl>
                                        <p:attrNameLst>
                                          <p:attrName>ppt_x</p:attrName>
                                        </p:attrNameLst>
                                      </p:cBhvr>
                                      <p:tavLst>
                                        <p:tav tm="0">
                                          <p:val>
                                            <p:strVal val="#ppt_x"/>
                                          </p:val>
                                        </p:tav>
                                        <p:tav tm="100000">
                                          <p:val>
                                            <p:strVal val="#ppt_x"/>
                                          </p:val>
                                        </p:tav>
                                      </p:tavLst>
                                    </p:anim>
                                    <p:anim calcmode="lin" valueType="num">
                                      <p:cBhvr additive="base">
                                        <p:cTn id="198" dur="250" fill="hold"/>
                                        <p:tgtEl>
                                          <p:spTgt spid="42"/>
                                        </p:tgtEl>
                                        <p:attrNameLst>
                                          <p:attrName>ppt_y</p:attrName>
                                        </p:attrNameLst>
                                      </p:cBhvr>
                                      <p:tavLst>
                                        <p:tav tm="0">
                                          <p:val>
                                            <p:strVal val="1+#ppt_h/2"/>
                                          </p:val>
                                        </p:tav>
                                        <p:tav tm="100000">
                                          <p:val>
                                            <p:strVal val="#ppt_y"/>
                                          </p:val>
                                        </p:tav>
                                      </p:tavLst>
                                    </p:anim>
                                  </p:childTnLst>
                                </p:cTn>
                              </p:par>
                            </p:childTnLst>
                          </p:cTn>
                        </p:par>
                        <p:par>
                          <p:cTn id="199" fill="hold">
                            <p:stCondLst>
                              <p:cond delay="10250"/>
                            </p:stCondLst>
                            <p:childTnLst>
                              <p:par>
                                <p:cTn id="200" presetID="2" presetClass="entr" presetSubtype="4" fill="hold" grpId="0" nodeType="afterEffect">
                                  <p:stCondLst>
                                    <p:cond delay="0"/>
                                  </p:stCondLst>
                                  <p:childTnLst>
                                    <p:set>
                                      <p:cBhvr>
                                        <p:cTn id="201" dur="1" fill="hold">
                                          <p:stCondLst>
                                            <p:cond delay="0"/>
                                          </p:stCondLst>
                                        </p:cTn>
                                        <p:tgtEl>
                                          <p:spTgt spid="44"/>
                                        </p:tgtEl>
                                        <p:attrNameLst>
                                          <p:attrName>style.visibility</p:attrName>
                                        </p:attrNameLst>
                                      </p:cBhvr>
                                      <p:to>
                                        <p:strVal val="visible"/>
                                      </p:to>
                                    </p:set>
                                    <p:anim calcmode="lin" valueType="num">
                                      <p:cBhvr additive="base">
                                        <p:cTn id="202" dur="250" fill="hold"/>
                                        <p:tgtEl>
                                          <p:spTgt spid="44"/>
                                        </p:tgtEl>
                                        <p:attrNameLst>
                                          <p:attrName>ppt_x</p:attrName>
                                        </p:attrNameLst>
                                      </p:cBhvr>
                                      <p:tavLst>
                                        <p:tav tm="0">
                                          <p:val>
                                            <p:strVal val="#ppt_x"/>
                                          </p:val>
                                        </p:tav>
                                        <p:tav tm="100000">
                                          <p:val>
                                            <p:strVal val="#ppt_x"/>
                                          </p:val>
                                        </p:tav>
                                      </p:tavLst>
                                    </p:anim>
                                    <p:anim calcmode="lin" valueType="num">
                                      <p:cBhvr additive="base">
                                        <p:cTn id="203" dur="250" fill="hold"/>
                                        <p:tgtEl>
                                          <p:spTgt spid="44"/>
                                        </p:tgtEl>
                                        <p:attrNameLst>
                                          <p:attrName>ppt_y</p:attrName>
                                        </p:attrNameLst>
                                      </p:cBhvr>
                                      <p:tavLst>
                                        <p:tav tm="0">
                                          <p:val>
                                            <p:strVal val="1+#ppt_h/2"/>
                                          </p:val>
                                        </p:tav>
                                        <p:tav tm="100000">
                                          <p:val>
                                            <p:strVal val="#ppt_y"/>
                                          </p:val>
                                        </p:tav>
                                      </p:tavLst>
                                    </p:anim>
                                  </p:childTnLst>
                                </p:cTn>
                              </p:par>
                            </p:childTnLst>
                          </p:cTn>
                        </p:par>
                        <p:par>
                          <p:cTn id="204" fill="hold">
                            <p:stCondLst>
                              <p:cond delay="10500"/>
                            </p:stCondLst>
                            <p:childTnLst>
                              <p:par>
                                <p:cTn id="205" presetID="2" presetClass="entr" presetSubtype="4" fill="hold" grpId="0" nodeType="afterEffect">
                                  <p:stCondLst>
                                    <p:cond delay="0"/>
                                  </p:stCondLst>
                                  <p:childTnLst>
                                    <p:set>
                                      <p:cBhvr>
                                        <p:cTn id="206" dur="1" fill="hold">
                                          <p:stCondLst>
                                            <p:cond delay="0"/>
                                          </p:stCondLst>
                                        </p:cTn>
                                        <p:tgtEl>
                                          <p:spTgt spid="45"/>
                                        </p:tgtEl>
                                        <p:attrNameLst>
                                          <p:attrName>style.visibility</p:attrName>
                                        </p:attrNameLst>
                                      </p:cBhvr>
                                      <p:to>
                                        <p:strVal val="visible"/>
                                      </p:to>
                                    </p:set>
                                    <p:anim calcmode="lin" valueType="num">
                                      <p:cBhvr additive="base">
                                        <p:cTn id="207" dur="250" fill="hold"/>
                                        <p:tgtEl>
                                          <p:spTgt spid="45"/>
                                        </p:tgtEl>
                                        <p:attrNameLst>
                                          <p:attrName>ppt_x</p:attrName>
                                        </p:attrNameLst>
                                      </p:cBhvr>
                                      <p:tavLst>
                                        <p:tav tm="0">
                                          <p:val>
                                            <p:strVal val="#ppt_x"/>
                                          </p:val>
                                        </p:tav>
                                        <p:tav tm="100000">
                                          <p:val>
                                            <p:strVal val="#ppt_x"/>
                                          </p:val>
                                        </p:tav>
                                      </p:tavLst>
                                    </p:anim>
                                    <p:anim calcmode="lin" valueType="num">
                                      <p:cBhvr additive="base">
                                        <p:cTn id="208" dur="250" fill="hold"/>
                                        <p:tgtEl>
                                          <p:spTgt spid="45"/>
                                        </p:tgtEl>
                                        <p:attrNameLst>
                                          <p:attrName>ppt_y</p:attrName>
                                        </p:attrNameLst>
                                      </p:cBhvr>
                                      <p:tavLst>
                                        <p:tav tm="0">
                                          <p:val>
                                            <p:strVal val="1+#ppt_h/2"/>
                                          </p:val>
                                        </p:tav>
                                        <p:tav tm="100000">
                                          <p:val>
                                            <p:strVal val="#ppt_y"/>
                                          </p:val>
                                        </p:tav>
                                      </p:tavLst>
                                    </p:anim>
                                  </p:childTnLst>
                                </p:cTn>
                              </p:par>
                            </p:childTnLst>
                          </p:cTn>
                        </p:par>
                        <p:par>
                          <p:cTn id="209" fill="hold">
                            <p:stCondLst>
                              <p:cond delay="10750"/>
                            </p:stCondLst>
                            <p:childTnLst>
                              <p:par>
                                <p:cTn id="210" presetID="2" presetClass="entr" presetSubtype="4" fill="hold" nodeType="afterEffect">
                                  <p:stCondLst>
                                    <p:cond delay="0"/>
                                  </p:stCondLst>
                                  <p:childTnLst>
                                    <p:set>
                                      <p:cBhvr>
                                        <p:cTn id="211" dur="1" fill="hold">
                                          <p:stCondLst>
                                            <p:cond delay="0"/>
                                          </p:stCondLst>
                                        </p:cTn>
                                        <p:tgtEl>
                                          <p:spTgt spid="47"/>
                                        </p:tgtEl>
                                        <p:attrNameLst>
                                          <p:attrName>style.visibility</p:attrName>
                                        </p:attrNameLst>
                                      </p:cBhvr>
                                      <p:to>
                                        <p:strVal val="visible"/>
                                      </p:to>
                                    </p:set>
                                    <p:anim calcmode="lin" valueType="num">
                                      <p:cBhvr additive="base">
                                        <p:cTn id="212" dur="500" fill="hold"/>
                                        <p:tgtEl>
                                          <p:spTgt spid="47"/>
                                        </p:tgtEl>
                                        <p:attrNameLst>
                                          <p:attrName>ppt_x</p:attrName>
                                        </p:attrNameLst>
                                      </p:cBhvr>
                                      <p:tavLst>
                                        <p:tav tm="0">
                                          <p:val>
                                            <p:strVal val="#ppt_x"/>
                                          </p:val>
                                        </p:tav>
                                        <p:tav tm="100000">
                                          <p:val>
                                            <p:strVal val="#ppt_x"/>
                                          </p:val>
                                        </p:tav>
                                      </p:tavLst>
                                    </p:anim>
                                    <p:anim calcmode="lin" valueType="num">
                                      <p:cBhvr additive="base">
                                        <p:cTn id="213" dur="500" fill="hold"/>
                                        <p:tgtEl>
                                          <p:spTgt spid="47"/>
                                        </p:tgtEl>
                                        <p:attrNameLst>
                                          <p:attrName>ppt_y</p:attrName>
                                        </p:attrNameLst>
                                      </p:cBhvr>
                                      <p:tavLst>
                                        <p:tav tm="0">
                                          <p:val>
                                            <p:strVal val="1+#ppt_h/2"/>
                                          </p:val>
                                        </p:tav>
                                        <p:tav tm="100000">
                                          <p:val>
                                            <p:strVal val="#ppt_y"/>
                                          </p:val>
                                        </p:tav>
                                      </p:tavLst>
                                    </p:anim>
                                  </p:childTnLst>
                                </p:cTn>
                              </p:par>
                            </p:childTnLst>
                          </p:cTn>
                        </p:par>
                        <p:par>
                          <p:cTn id="214" fill="hold">
                            <p:stCondLst>
                              <p:cond delay="11250"/>
                            </p:stCondLst>
                            <p:childTnLst>
                              <p:par>
                                <p:cTn id="215" presetID="0" presetClass="path" presetSubtype="0" accel="50000" decel="50000" fill="hold" nodeType="afterEffect">
                                  <p:stCondLst>
                                    <p:cond delay="0"/>
                                  </p:stCondLst>
                                  <p:childTnLst>
                                    <p:animMotion origin="layout" path="M 0.04618 0.2132 L 0.04618 0.21343 C 0.01146 0.2287 0.04514 0.21412 0.02604 0.22153 C 0.02448 0.22199 0.02309 0.22315 0.02153 0.22361 C 0.01649 0.22454 0.01129 0.225 0.00608 0.2257 L -0.07535 0.22361 C -0.07778 0.22338 -0.07969 0.22199 -0.08177 0.22153 C -0.10712 0.21505 -0.10191 0.2162 -0.1217 0.2132 C -0.12465 0.21181 -0.12812 0.21111 -0.13073 0.20926 C -0.13281 0.20787 -0.13507 0.20625 -0.13698 0.20509 C -0.13993 0.20347 -0.1434 0.20324 -0.14618 0.20093 C -0.14878 0.19884 -0.15139 0.19699 -0.15382 0.19491 C -0.15538 0.19352 -0.15694 0.1919 -0.15851 0.19074 C -0.16042 0.18912 -0.16267 0.1882 -0.16458 0.18657 C -0.17986 0.175 -0.15677 0.19074 -0.17552 0.17847 C -0.18489 0.16597 -0.17448 0.1787 -0.18923 0.16412 C -0.19132 0.16204 -0.1934 0.16019 -0.19548 0.15787 C -0.19653 0.15671 -0.19739 0.15509 -0.19844 0.1537 C -0.2 0.15232 -0.20156 0.15116 -0.20312 0.14977 C -0.22031 0.13333 -0.20191 0.15116 -0.21232 0.13935 C -0.21441 0.13727 -0.21667 0.13565 -0.21857 0.13333 C -0.22118 0.13009 -0.22413 0.12708 -0.22621 0.12292 C -0.2283 0.11898 -0.22969 0.11412 -0.23229 0.11065 C -0.2434 0.09607 -0.23142 0.11273 -0.2401 0.09838 C -0.24097 0.09699 -0.24219 0.09583 -0.24305 0.09421 C -0.24531 0.09028 -0.24722 0.08611 -0.2493 0.08195 C -0.2493 0.08218 -0.25538 0.06968 -0.25538 0.06991 C -0.25642 0.0669 -0.25746 0.06412 -0.25851 0.06157 C -0.25937 0.05926 -0.26076 0.05764 -0.26163 0.05532 C -0.2684 0.03727 -0.2618 0.05255 -0.26614 0.03681 C -0.26701 0.03403 -0.2684 0.03148 -0.26927 0.0287 C -0.27222 0.01945 -0.26875 0.02523 -0.27396 0.01852 C -0.27448 0.01574 -0.27465 0.01273 -0.27552 0.01019 C -0.2776 0.00278 -0.27951 0.00023 -0.28316 -0.00625 C -0.28698 -0.03125 -0.28264 -0.00532 -0.28628 -0.02268 C -0.2868 -0.02546 -0.28906 -0.03958 -0.2908 -0.04514 C -0.29167 -0.04792 -0.29288 -0.05069 -0.29392 -0.05347 C -0.29635 -0.08079 -0.29844 -0.0993 -0.29844 -0.12731 C -0.29844 -0.1456 -0.29774 -0.16412 -0.29705 -0.18264 C -0.29635 -0.20208 -0.29566 -0.21018 -0.29392 -0.22778 C -0.2908 -0.25741 -0.29253 -0.24768 -0.28923 -0.26458 C -0.28871 -0.27083 -0.28854 -0.27708 -0.28767 -0.2831 C -0.2875 -0.28518 -0.28663 -0.28727 -0.28628 -0.28935 C -0.28507 -0.29468 -0.2842 -0.30023 -0.28316 -0.30579 L -0.2816 -0.31389 C -0.28107 -0.31667 -0.28073 -0.31944 -0.28003 -0.32199 C -0.27899 -0.32616 -0.27778 -0.33032 -0.27691 -0.33449 L -0.27396 -0.35093 C -0.27309 -0.35509 -0.27222 -0.36111 -0.27083 -0.36528 C -0.2684 -0.37245 -0.26771 -0.37338 -0.26476 -0.37963 C -0.26232 -0.3919 -0.26389 -0.38495 -0.26007 -0.4 C -0.25955 -0.40208 -0.25937 -0.4044 -0.25851 -0.40625 L -0.25538 -0.41227 C -0.25486 -0.41435 -0.25469 -0.41667 -0.25382 -0.41852 C -0.25278 -0.42176 -0.24739 -0.43079 -0.24618 -0.43287 C -0.24514 -0.43495 -0.24392 -0.4368 -0.24305 -0.43912 C -0.24236 -0.44097 -0.24236 -0.44329 -0.24167 -0.44514 C -0.2408 -0.44676 -0.23941 -0.44768 -0.23854 -0.4493 C -0.23628 -0.45324 -0.23489 -0.4581 -0.23229 -0.46157 C -0.23142 -0.46296 -0.23021 -0.46412 -0.22934 -0.46551 C -0.22812 -0.46759 -0.22743 -0.46991 -0.22621 -0.47176 C -0.2243 -0.47454 -0.22205 -0.47731 -0.22014 -0.48009 L -0.21701 -0.48426 L -0.21232 -0.49005 C -0.20937 -0.50231 -0.21319 -0.49097 -0.20625 -0.50046 C -0.20486 -0.50231 -0.20451 -0.50486 -0.20312 -0.50671 C -0.20017 -0.51065 -0.19757 -0.51111 -0.19392 -0.51273 C -0.19288 -0.51389 -0.19201 -0.51528 -0.1908 -0.51643 C -0.18785 -0.52014 -0.18351 -0.52315 -0.18003 -0.52477 C -0.17482 -0.52801 -0.17517 -0.52639 -0.16927 -0.52917 C -0.16667 -0.53055 -0.16423 -0.53218 -0.16163 -0.53333 C -0.15955 -0.53426 -0.15746 -0.53472 -0.15538 -0.53542 C -0.14965 -0.53773 -0.15121 -0.53796 -0.14462 -0.53958 C -0.12448 -0.54444 -0.14167 -0.53889 -0.12778 -0.54352 L -0.0092 -0.54167 C -0.00364 -0.54143 0.00208 -0.54005 0.00764 -0.53958 C 0.02049 -0.53866 0.03333 -0.53819 0.04618 -0.5375 C 0.04948 -0.5368 0.0533 -0.53634 0.05695 -0.53542 C 0.05851 -0.53495 0.0599 -0.5338 0.06129 -0.53333 C 0.06667 -0.53194 0.07656 -0.53032 0.08143 -0.52917 C 0.08386 -0.5287 0.08663 -0.52778 0.08906 -0.52731 C 0.09132 -0.52639 0.0934 -0.52593 0.09531 -0.52477 C 0.09809 -0.52338 0.10139 -0.52199 0.10434 -0.5206 C 0.10955 -0.51921 0.11493 -0.51921 0.11997 -0.51643 L 0.13386 -0.51088 L 0.1382 -0.5088 C 0.13976 -0.50787 0.14149 -0.50718 0.14306 -0.50671 C 0.15504 -0.5 0.14774 -0.50347 0.16458 -0.4963 C 0.16597 -0.4956 0.16736 -0.49514 0.16927 -0.49421 C 0.17118 -0.49282 0.17309 -0.49143 0.175 -0.49005 C 0.17795 -0.48866 0.18021 -0.48727 0.18264 -0.48611 C 0.18594 -0.48449 0.19219 -0.48218 0.19219 -0.48194 C 0.19358 -0.48009 0.19514 -0.47778 0.19653 -0.47569 C 0.19983 -0.47292 0.2033 -0.47106 0.20608 -0.46782 C 0.21129 -0.46065 0.21042 -0.46157 0.21667 -0.45532 C 0.21997 -0.45255 0.22379 -0.45116 0.22622 -0.44722 C 0.22761 -0.44444 0.22899 -0.44143 0.23038 -0.43912 C 0.23195 -0.43727 0.23386 -0.43634 0.23524 -0.43495 C 0.23733 -0.43287 0.23958 -0.43125 0.24149 -0.4287 C 0.24288 -0.42708 0.2434 -0.42454 0.24445 -0.42268 C 0.24688 -0.41898 0.24948 -0.41574 0.25208 -0.41227 C 0.2533 -0.41088 0.25434 -0.40972 0.25521 -0.40833 C 0.25677 -0.40555 0.25833 -0.40278 0.26007 -0.4 C 0.26198 -0.39606 0.26337 -0.3912 0.26597 -0.38773 C 0.26719 -0.38634 0.26823 -0.38518 0.2691 -0.38356 C 0.27535 -0.37315 0.2691 -0.38194 0.27535 -0.36921 C 0.27604 -0.36759 0.27726 -0.36643 0.2783 -0.36528 C 0.27882 -0.36319 0.27917 -0.36111 0.27986 -0.35903 C 0.28264 -0.35 0.28247 -0.35208 0.28594 -0.34468 C 0.28976 -0.33657 0.29445 -0.32639 0.29688 -0.31805 C 0.29896 -0.31111 0.30052 -0.30417 0.30313 -0.29745 C 0.30868 -0.28264 0.30816 -0.28426 0.31389 -0.26667 C 0.31493 -0.26343 0.31597 -0.25995 0.31684 -0.25648 C 0.32396 -0.22801 0.31667 -0.25555 0.32153 -0.22986 C 0.3224 -0.22569 0.32361 -0.22153 0.32465 -0.21759 C 0.32518 -0.21343 0.32535 -0.20926 0.32622 -0.20509 C 0.32691 -0.20093 0.32847 -0.19699 0.32917 -0.19282 C 0.33004 -0.1875 0.32986 -0.18194 0.33073 -0.17639 C 0.33195 -0.16944 0.33403 -0.16296 0.33542 -0.15602 C 0.33611 -0.15185 0.33629 -0.14768 0.33698 -0.14375 C 0.33976 -0.12523 0.33733 -0.14676 0.33993 -0.12523 C 0.34063 -0.12037 0.34097 -0.11551 0.34149 -0.11088 C 0.34132 -0.1044 0.34462 -0.03055 0.33698 0.00394 C 0.33594 0.0081 0.3349 0.01227 0.33386 0.01644 L 0.33229 0.02245 C 0.33177 0.02454 0.3316 0.02685 0.33073 0.0287 L 0.32778 0.03472 C 0.32726 0.0375 0.32708 0.04051 0.32622 0.04306 C 0.32552 0.04468 0.32396 0.0456 0.32309 0.04722 C 0.32188 0.04977 0.32136 0.05278 0.31997 0.05532 C 0.31927 0.05695 0.31771 0.05787 0.31684 0.05949 C 0.31511 0.06273 0.31372 0.0662 0.31233 0.06968 C 0.31163 0.07153 0.31163 0.07407 0.31077 0.07593 C 0.30538 0.08588 0.30573 0.08171 0.3 0.0882 C 0.29827 0.09005 0.29705 0.09236 0.29531 0.09421 C 0.29393 0.09583 0.29219 0.09676 0.2908 0.09838 C 0.28941 0.09954 0.28872 0.10139 0.2875 0.10255 C 0.28386 0.10648 0.28108 0.10787 0.27674 0.11065 C 0.27587 0.11204 0.27483 0.11366 0.27361 0.11482 C 0.27014 0.11875 0.26719 0.12014 0.26285 0.12292 C 0.2533 0.13588 0.26441 0.12292 0.25052 0.13333 C 0.24948 0.13426 0.24879 0.13634 0.24757 0.13727 C 0.24531 0.13912 0.23872 0.14051 0.23681 0.14144 C 0.23333 0.14329 0.23038 0.14537 0.22761 0.14769 C 0.21563 0.15625 0.22379 0.15185 0.21077 0.15995 C 0.20799 0.16157 0.20556 0.1625 0.20313 0.16412 C 0.19896 0.16667 0.19514 0.17083 0.1908 0.17222 C 0.18837 0.17292 0.18646 0.17338 0.18455 0.17431 C 0.18125 0.17546 0.1783 0.17732 0.175 0.17847 C 0.17309 0.17917 0.17118 0.1794 0.16927 0.18056 C 0.16684 0.18148 0.16493 0.18333 0.16302 0.18449 C 0.15972 0.18611 0.15677 0.18681 0.15347 0.18866 C 0.15156 0.19005 0.14965 0.1919 0.14774 0.19282 C 0.14393 0.19398 0.14011 0.19398 0.13681 0.19491 C 0.13438 0.19537 0.1316 0.19607 0.12917 0.19676 C 0.12674 0.19815 0.12483 0.19977 0.12292 0.20093 C 0.12153 0.20185 0.11997 0.20255 0.11823 0.20301 C 0.10191 0.20903 0.11111 0.20532 0.09809 0.20926 C 0.09618 0.20972 0.09427 0.21065 0.09236 0.21111 C 0.08854 0.21227 0.07899 0.21482 0.07518 0.21528 C 0.05938 0.21782 0.04514 0.21829 0.02917 0.21945 C 0.01441 0.21875 -0.00052 0.21852 -0.01545 0.21736 C -0.01701 0.21713 -0.0184 0.21574 -0.01996 0.21528 C -0.02569 0.21435 -0.03125 0.21389 -0.03698 0.2132 C -0.05069 0.20602 -0.03906 0.21111 -0.05851 0.20718 C -0.06111 0.20648 -0.07535 0.20116 -0.07535 0.20093 C -0.0842 0.19815 -0.0816 0.2 -0.08923 0.19676 C -0.09253 0.1956 -0.09548 0.19398 -0.09844 0.19282 C -0.10069 0.1919 -0.1026 0.19167 -0.10469 0.19074 C -0.10729 0.18958 -0.10972 0.18796 -0.11232 0.18657 C -0.12621 0.17986 -0.11684 0.18565 -0.12778 0.17847 C -0.13003 0.1757 -0.1316 0.17245 -0.13385 0.17014 C -0.13576 0.16829 -0.13819 0.16782 -0.1401 0.1662 C -0.14739 0.15903 -0.15521 0.15208 -0.16163 0.14352 C -0.17361 0.12732 -0.16805 0.13287 -0.17691 0.125 C -0.19427 0.09445 -0.17014 0.13634 -0.18628 0.11065 C -0.18732 0.1088 -0.18802 0.10648 -0.18923 0.10463 C -0.19114 0.10162 -0.19357 0.09931 -0.19548 0.0963 C -0.19774 0.09259 -0.1993 0.08796 -0.20156 0.08403 C -0.20417 0.0794 -0.20712 0.07477 -0.2092 0.06968 C -0.21146 0.06505 -0.21337 0.06019 -0.21545 0.05532 C -0.21805 0.04144 -0.21545 0.05278 -0.22014 0.03889 C -0.22118 0.03565 -0.22187 0.03195 -0.22309 0.0287 C -0.2276 0.01667 -0.22517 0.0287 -0.22934 0.01435 C -0.23003 0.01157 -0.23021 0.0088 -0.2309 0.00602 C -0.23177 0.00185 -0.23281 -0.00208 -0.23385 -0.00625 C -0.23698 -0.0169 -0.23819 -0.01805 -0.2401 -0.02662 C -0.24062 -0.0294 -0.24097 -0.03218 -0.24167 -0.03495 C -0.24201 -0.03704 -0.24271 -0.03889 -0.24305 -0.04097 C -0.24375 -0.04444 -0.2441 -0.04792 -0.24462 -0.05139 C -0.24514 -0.05417 -0.24566 -0.05671 -0.24618 -0.05949 C -0.24722 -0.07222 -0.24878 -0.09236 -0.2493 -0.10463 C -0.25 -0.12037 -0.25035 -0.13611 -0.25087 -0.15185 C -0.25035 -0.17778 -0.25069 -0.20393 -0.2493 -0.22986 C -0.24913 -0.23403 -0.24705 -0.23796 -0.24618 -0.24213 C -0.23906 -0.27731 -0.25035 -0.23009 -0.24167 -0.26065 C -0.23993 -0.26667 -0.23871 -0.27292 -0.23698 -0.27893 C -0.23611 -0.28194 -0.23489 -0.28449 -0.23385 -0.28727 C -0.23281 -0.29051 -0.23212 -0.29421 -0.2309 -0.29745 C -0.22951 -0.30046 -0.2276 -0.30278 -0.22621 -0.30579 C -0.20712 -0.34398 -0.23316 -0.29282 -0.21857 -0.32407 C -0.21719 -0.32708 -0.21545 -0.32963 -0.21389 -0.33241 C -0.2118 -0.33634 -0.21007 -0.34074 -0.20781 -0.34468 C -0.20642 -0.34699 -0.20434 -0.34838 -0.20312 -0.35093 C -0.20173 -0.35324 -0.20139 -0.35648 -0.2 -0.35903 C -0.19479 -0.36852 -0.18628 -0.37338 -0.18003 -0.38148 C -0.16944 -0.39583 -0.18281 -0.37847 -0.16771 -0.39583 C -0.16614 -0.39792 -0.16493 -0.40046 -0.16319 -0.40208 C -0.16076 -0.40393 -0.15798 -0.40486 -0.15538 -0.40625 C -0.14062 -0.42593 -0.15955 -0.40255 -0.14618 -0.41435 C -0.14444 -0.41597 -0.1434 -0.41898 -0.14167 -0.4206 C -0.13976 -0.42222 -0.13732 -0.42292 -0.13542 -0.42477 C -0.13177 -0.42778 -0.1283 -0.43171 -0.12465 -0.43495 C -0.12239 -0.43704 -0.11962 -0.43889 -0.11719 -0.44097 C -0.11545 -0.44236 -0.11406 -0.44421 -0.11232 -0.44514 C -0.10955 -0.44699 -0.10607 -0.44745 -0.1033 -0.4493 C -0.1 -0.45139 -0.09757 -0.45671 -0.09392 -0.45741 C -0.08107 -0.46042 -0.08785 -0.45903 -0.07413 -0.46157 L 0.01389 -0.45949 C 0.02587 -0.45903 0.02552 -0.45764 0.03542 -0.45532 C 0.03889 -0.45463 0.04236 -0.45417 0.04618 -0.45347 C 0.04757 -0.45278 0.04913 -0.45185 0.0507 -0.45139 C 0.0533 -0.45046 0.05608 -0.45069 0.05851 -0.4493 C 0.05938 -0.44861 0.06024 -0.44583 0.06129 -0.44514 C 0.07813 -0.43634 0.06997 -0.44653 0.08768 -0.43495 C 0.10434 -0.42361 0.09757 -0.42708 0.10764 -0.42268 C 0.11389 -0.41435 0.10677 -0.42222 0.11684 -0.41643 C 0.11858 -0.41551 0.11997 -0.41366 0.12153 -0.41227 C 0.12344 -0.41088 0.12535 -0.40995 0.12726 -0.40833 C 0.13403 -0.40301 0.13976 -0.39722 0.14583 -0.3919 C 0.14774 -0.39051 0.14913 -0.38889 0.1507 -0.38773 C 0.15347 -0.38565 0.15695 -0.38403 0.15972 -0.38148 C 0.16215 -0.37986 0.16354 -0.37708 0.16597 -0.37546 C 0.16736 -0.3743 0.16927 -0.3743 0.17066 -0.37338 C 0.17257 -0.37222 0.175 -0.37083 0.17691 -0.36921 C 0.17882 -0.36736 0.18073 -0.36505 0.18264 -0.36319 C 0.1875 -0.35903 0.19323 -0.35648 0.19653 -0.35093 C 0.20417 -0.33843 0.2099 -0.32824 0.21806 -0.31805 C 0.21997 -0.31574 0.22274 -0.31412 0.22465 -0.3118 C 0.22761 -0.30787 0.23143 -0.3044 0.23386 -0.29954 L 0.23993 -0.28727 C 0.24479 -0.26713 0.23663 -0.2956 0.24618 -0.27708 C 0.24722 -0.27454 0.24688 -0.27153 0.24757 -0.26875 C 0.24861 -0.26528 0.24948 -0.26204 0.25052 -0.25856 C 0.25104 -0.25509 0.25139 -0.25162 0.25208 -0.24815 C 0.25295 -0.24583 0.25434 -0.24421 0.25521 -0.24213 C 0.25643 -0.23889 0.25729 -0.23518 0.25833 -0.23194 C 0.2625 -0.18935 0.26146 -0.20463 0.25833 -0.12731 C 0.25816 -0.11898 0.25625 -0.11088 0.25521 -0.10255 C 0.2507 -0.05764 0.25625 -0.09768 0.25208 -0.07384 C 0.25139 -0.06968 0.2507 -0.0618 0.24913 -0.05741 C 0.24827 -0.05532 0.24722 -0.05347 0.24618 -0.05139 C 0.24566 -0.04861 0.24393 -0.03981 0.24288 -0.03704 C 0.24149 -0.03333 0.23993 -0.03009 0.2382 -0.02662 C 0.23802 -0.02407 0.23768 -0.02106 0.23681 -0.01852 C 0.23611 -0.0162 0.23472 -0.01435 0.23386 -0.01227 C 0.23229 -0.00903 0.2309 -0.00532 0.22899 -0.00208 C 0.22465 0.00695 0.22083 0.0169 0.21511 0.02454 C 0.21129 0.03009 0.2099 0.03102 0.20608 0.03889 C 0.20417 0.04213 0.2033 0.04607 0.20139 0.04907 C 0.1974 0.05509 0.19271 0.05949 0.18889 0.06551 C 0.17222 0.0956 0.19844 0.05023 0.1783 0.08195 C 0.175 0.08727 0.17309 0.09468 0.16927 0.09838 C 0.16736 0.09977 0.16597 0.10093 0.16458 0.10255 C 0.16163 0.10579 0.15972 0.11019 0.15695 0.11273 C 0.15538 0.11412 0.15347 0.11528 0.15208 0.1169 C 0.14931 0.12014 0.14774 0.125 0.14445 0.12708 L 0.13212 0.13542 C 0.13021 0.13681 0.1283 0.13889 0.12622 0.13935 C 0.09896 0.14676 0.1382 0.13542 0.11059 0.1456 C 0.10764 0.14676 0.10434 0.14653 0.10156 0.14769 C 0.07952 0.15486 0.10729 0.14954 0.07847 0.1537 L -0.00469 0.14977 C -0.00972 0.14931 -0.01493 0.14907 -0.01996 0.14769 C -0.02187 0.14699 -0.02292 0.14421 -0.02465 0.14352 C -0.03073 0.14074 -0.0375 0.1412 -0.04305 0.13727 C -0.05121 0.13195 -0.04705 0.13403 -0.05538 0.13125 C -0.05955 0.12755 -0.06128 0.1257 -0.06632 0.12292 C -0.06944 0.1213 -0.07257 0.12037 -0.07535 0.11898 C -0.08229 0.11227 -0.08177 0.11227 -0.08923 0.10671 C -0.09132 0.10509 -0.09375 0.1044 -0.09566 0.10255 C -0.09948 0.09884 -0.1026 0.09421 -0.10642 0.09028 C -0.10833 0.08796 -0.11042 0.08634 -0.11232 0.08403 C -0.12101 0.07361 -0.12812 0.06111 -0.13542 0.04907 C -0.14826 0.0287 -0.15 0.02894 -0.16163 -0.00208 C -0.16319 -0.00625 -0.16476 -0.01018 -0.16614 -0.01435 C -0.18351 -0.06528 -0.17101 -0.03125 -0.1816 -0.05949 C -0.18212 -0.06366 -0.18229 -0.06782 -0.18316 -0.07176 C -0.18385 -0.07616 -0.18559 -0.07986 -0.18628 -0.08426 C -0.18715 -0.09167 -0.18715 -0.0993 -0.18767 -0.10671 C -0.18819 -0.11088 -0.18889 -0.11481 -0.18923 -0.11898 C -0.19305 -0.15856 -0.18889 -0.12384 -0.19236 -0.15185 C -0.19184 -0.1662 -0.19236 -0.18079 -0.1908 -0.19491 C -0.18993 -0.20347 -0.18819 -0.21227 -0.18472 -0.21944 L -0.17847 -0.23194 C -0.17795 -0.23449 -0.17795 -0.2375 -0.17691 -0.24005 C -0.17569 -0.24352 -0.17118 -0.2463 -0.16927 -0.24815 C -0.16753 -0.25 -0.16649 -0.25278 -0.16458 -0.2544 C -0.16285 -0.25625 -0.16042 -0.25671 -0.15851 -0.25856 C -0.14618 -0.26944 -0.1559 -0.26505 -0.14462 -0.26875 C -0.14305 -0.27014 -0.14167 -0.27199 -0.1401 -0.27292 C -0.13802 -0.27407 -0.13594 -0.27407 -0.13385 -0.275 C -0.11857 -0.28079 -0.14236 -0.27268 -0.12309 -0.27893 L -0.05694 -0.275 C -0.0533 -0.27454 -0.04965 -0.27407 -0.04618 -0.27292 C -0.04357 -0.27199 -0.04114 -0.26991 -0.03854 -0.26875 C -0.03646 -0.26782 -0.03437 -0.26736 -0.03229 -0.26667 C -0.02465 -0.26065 -0.0243 -0.26134 -0.01857 -0.25231 C -0.01528 -0.24722 -0.01302 -0.23935 -0.01076 -0.2338 C -0.00989 -0.23171 -0.00851 -0.22986 -0.00764 -0.22778 C -0.00642 -0.22454 -0.00573 -0.22083 -0.00469 -0.21759 C -0.00364 -0.21458 -0.0026 -0.21204 -0.00156 -0.20926 C -0.00104 -0.20509 -0.00087 -0.20093 -1.38889E-6 -0.19699 C 0.0007 -0.19352 0.00191 -0.19005 0.00313 -0.1868 C 0.00504 -0.18055 0.00712 -0.1743 0.0092 -0.16829 C 0.01024 -0.16134 0.01163 -0.15463 0.01233 -0.14768 C 0.01285 -0.14236 0.01337 -0.1368 0.01389 -0.13125 C 0.01893 -0.06065 0.0125 -0.13981 0.01684 -0.08611 C 0.01632 -0.07384 0.01649 -0.06157 0.01528 -0.0493 C 0.01493 -0.04491 0.01302 -0.0412 0.01233 -0.03704 C 0.00938 -0.02176 0.0125 -0.03565 0.00764 -0.0206 C 0.00695 -0.01852 0.00677 -0.01643 0.00608 -0.01435 C 0.00521 -0.01227 0.00382 -0.01042 0.00313 -0.00833 C -0.00052 0.00116 0.00347 -0.00463 -1.38889E-6 -7.40741E-7 L -1.38889E-6 0.00023 L -1.38889E-6 -7.40741E-7 " pathEditMode="relative" rAng="0" ptsTypes="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cBhvr>
                                        <p:cTn id="216" dur="2000" fill="hold"/>
                                        <p:tgtEl>
                                          <p:spTgt spid="47"/>
                                        </p:tgtEl>
                                        <p:attrNameLst>
                                          <p:attrName>ppt_x</p:attrName>
                                          <p:attrName>ppt_y</p:attrName>
                                        </p:attrNameLst>
                                      </p:cBhvr>
                                      <p:rCtr x="-2448" y="-3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28" grpId="0" animBg="1"/>
      <p:bldP spid="31" grpId="0" animBg="1"/>
      <p:bldP spid="32" grpId="0" animBg="1"/>
      <p:bldP spid="33" grpId="0" animBg="1"/>
      <p:bldP spid="34" grpId="0" animBg="1"/>
      <p:bldP spid="35" grpId="0" animBg="1"/>
      <p:bldP spid="36" grpId="0" animBg="1"/>
      <p:bldP spid="37" grpId="0" animBg="1"/>
      <p:bldP spid="39" grpId="0" animBg="1"/>
      <p:bldP spid="38" grpId="0" animBg="1"/>
      <p:bldP spid="40" grpId="0" animBg="1"/>
      <p:bldP spid="41" grpId="0" animBg="1"/>
      <p:bldP spid="42" grpId="0" animBg="1"/>
      <p:bldP spid="43" grpId="0" animBg="1"/>
      <p:bldP spid="44"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çerik Yer Tutucusu 2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3049" y="1512888"/>
            <a:ext cx="5695977" cy="4278312"/>
          </a:xfrm>
          <a:prstGeom prst="ellipse">
            <a:avLst/>
          </a:prstGeom>
          <a:ln w="63500" cap="rnd">
            <a:solidFill>
              <a:srgbClr val="C0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Unvan 1"/>
          <p:cNvSpPr>
            <a:spLocks noGrp="1"/>
          </p:cNvSpPr>
          <p:nvPr>
            <p:ph type="title"/>
          </p:nvPr>
        </p:nvSpPr>
        <p:spPr/>
        <p:txBody>
          <a:bodyPr>
            <a:normAutofit/>
          </a:bodyPr>
          <a:lstStyle/>
          <a:p>
            <a:r>
              <a:rPr lang="tr-TR" sz="2800" b="1" dirty="0" smtClean="0">
                <a:solidFill>
                  <a:srgbClr val="FF0000"/>
                </a:solidFill>
                <a:latin typeface="Myriad Pro"/>
              </a:rPr>
              <a:t>SEKTÖR VE BAZI FATURA KALEMLERİ</a:t>
            </a:r>
            <a:endParaRPr lang="tr-TR" sz="2800" b="1" dirty="0">
              <a:solidFill>
                <a:srgbClr val="FF0000"/>
              </a:solidFill>
              <a:latin typeface="Myriad Pro"/>
            </a:endParaRPr>
          </a:p>
        </p:txBody>
      </p:sp>
      <p:sp>
        <p:nvSpPr>
          <p:cNvPr id="4" name="Slayt Numarası Yer Tutucusu 3"/>
          <p:cNvSpPr>
            <a:spLocks noGrp="1"/>
          </p:cNvSpPr>
          <p:nvPr>
            <p:ph type="sldNum" sz="quarter" idx="4"/>
          </p:nvPr>
        </p:nvSpPr>
        <p:spPr/>
        <p:txBody>
          <a:bodyPr/>
          <a:lstStyle/>
          <a:p>
            <a:fld id="{F5443FF4-E136-4931-8706-829C49566192}" type="slidenum">
              <a:rPr lang="en-US" smtClean="0"/>
              <a:pPr/>
              <a:t>16</a:t>
            </a:fld>
            <a:endParaRPr lang="en-US" dirty="0"/>
          </a:p>
        </p:txBody>
      </p:sp>
      <p:sp>
        <p:nvSpPr>
          <p:cNvPr id="5" name="Dikdörtgen 4"/>
          <p:cNvSpPr/>
          <p:nvPr/>
        </p:nvSpPr>
        <p:spPr>
          <a:xfrm>
            <a:off x="395536" y="1700808"/>
            <a:ext cx="1082348"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ORDİNO</a:t>
            </a:r>
            <a:endParaRPr lang="tr-TR" sz="1200" dirty="0">
              <a:solidFill>
                <a:prstClr val="black"/>
              </a:solidFill>
              <a:ea typeface="Calibri" panose="020F0502020204030204" pitchFamily="34" charset="0"/>
              <a:cs typeface="Times New Roman" panose="02020603050405020304" pitchFamily="18" charset="0"/>
            </a:endParaRPr>
          </a:p>
        </p:txBody>
      </p:sp>
      <p:sp>
        <p:nvSpPr>
          <p:cNvPr id="6" name="Dikdörtgen 5"/>
          <p:cNvSpPr/>
          <p:nvPr/>
        </p:nvSpPr>
        <p:spPr>
          <a:xfrm>
            <a:off x="0" y="2593198"/>
            <a:ext cx="1706557"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KONŞİMENTO</a:t>
            </a:r>
            <a:endParaRPr lang="tr-TR" sz="1200" dirty="0">
              <a:solidFill>
                <a:prstClr val="black"/>
              </a:solidFill>
              <a:ea typeface="Calibri" panose="020F0502020204030204" pitchFamily="34" charset="0"/>
              <a:cs typeface="Times New Roman" panose="02020603050405020304" pitchFamily="18" charset="0"/>
            </a:endParaRPr>
          </a:p>
        </p:txBody>
      </p:sp>
      <p:sp>
        <p:nvSpPr>
          <p:cNvPr id="7" name="Dikdörtgen 6"/>
          <p:cNvSpPr/>
          <p:nvPr/>
        </p:nvSpPr>
        <p:spPr>
          <a:xfrm>
            <a:off x="364817" y="3117103"/>
            <a:ext cx="1501373"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MANİFESTO</a:t>
            </a:r>
            <a:endParaRPr lang="tr-TR" sz="1200" dirty="0">
              <a:solidFill>
                <a:prstClr val="black"/>
              </a:solidFill>
              <a:ea typeface="Calibri" panose="020F0502020204030204" pitchFamily="34" charset="0"/>
              <a:cs typeface="Times New Roman" panose="02020603050405020304" pitchFamily="18" charset="0"/>
            </a:endParaRPr>
          </a:p>
        </p:txBody>
      </p:sp>
      <p:sp>
        <p:nvSpPr>
          <p:cNvPr id="8" name="Dikdörtgen 7"/>
          <p:cNvSpPr/>
          <p:nvPr/>
        </p:nvSpPr>
        <p:spPr>
          <a:xfrm>
            <a:off x="539439" y="3804640"/>
            <a:ext cx="1056700"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ARDİYE</a:t>
            </a:r>
            <a:endParaRPr lang="tr-TR" sz="1200" dirty="0">
              <a:solidFill>
                <a:prstClr val="black"/>
              </a:solidFill>
              <a:ea typeface="Calibri" panose="020F0502020204030204" pitchFamily="34" charset="0"/>
              <a:cs typeface="Times New Roman" panose="02020603050405020304" pitchFamily="18" charset="0"/>
            </a:endParaRPr>
          </a:p>
        </p:txBody>
      </p:sp>
      <p:sp>
        <p:nvSpPr>
          <p:cNvPr id="9" name="Dikdörtgen 8"/>
          <p:cNvSpPr/>
          <p:nvPr/>
        </p:nvSpPr>
        <p:spPr>
          <a:xfrm>
            <a:off x="853278" y="4599791"/>
            <a:ext cx="671979"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DBA</a:t>
            </a:r>
            <a:endParaRPr lang="tr-TR" sz="1200" dirty="0">
              <a:solidFill>
                <a:prstClr val="black"/>
              </a:solidFill>
              <a:ea typeface="Calibri" panose="020F0502020204030204" pitchFamily="34" charset="0"/>
              <a:cs typeface="Times New Roman" panose="02020603050405020304" pitchFamily="18" charset="0"/>
            </a:endParaRPr>
          </a:p>
        </p:txBody>
      </p:sp>
      <p:sp>
        <p:nvSpPr>
          <p:cNvPr id="10" name="Dikdörtgen 9"/>
          <p:cNvSpPr/>
          <p:nvPr/>
        </p:nvSpPr>
        <p:spPr>
          <a:xfrm>
            <a:off x="1458808" y="5109594"/>
            <a:ext cx="1210588"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NAKLİYE</a:t>
            </a:r>
            <a:endParaRPr lang="tr-TR" sz="1200" dirty="0">
              <a:solidFill>
                <a:prstClr val="black"/>
              </a:solidFill>
              <a:ea typeface="Calibri" panose="020F0502020204030204" pitchFamily="34" charset="0"/>
              <a:cs typeface="Times New Roman" panose="02020603050405020304" pitchFamily="18" charset="0"/>
            </a:endParaRPr>
          </a:p>
        </p:txBody>
      </p:sp>
      <p:sp>
        <p:nvSpPr>
          <p:cNvPr id="11" name="Dikdörtgen 10"/>
          <p:cNvSpPr/>
          <p:nvPr/>
        </p:nvSpPr>
        <p:spPr>
          <a:xfrm>
            <a:off x="3059832" y="5341135"/>
            <a:ext cx="1166473"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TAHLİYE</a:t>
            </a:r>
            <a:endParaRPr lang="tr-TR" sz="1200" dirty="0">
              <a:solidFill>
                <a:prstClr val="black"/>
              </a:solidFill>
              <a:ea typeface="Calibri" panose="020F0502020204030204" pitchFamily="34" charset="0"/>
              <a:cs typeface="Times New Roman" panose="02020603050405020304" pitchFamily="18" charset="0"/>
            </a:endParaRPr>
          </a:p>
        </p:txBody>
      </p:sp>
      <p:sp>
        <p:nvSpPr>
          <p:cNvPr id="12" name="Dikdörtgen 11"/>
          <p:cNvSpPr/>
          <p:nvPr/>
        </p:nvSpPr>
        <p:spPr>
          <a:xfrm>
            <a:off x="4860032" y="5438691"/>
            <a:ext cx="1313180"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YÜKLEME</a:t>
            </a:r>
            <a:endParaRPr lang="tr-TR" sz="1200" dirty="0">
              <a:solidFill>
                <a:prstClr val="black"/>
              </a:solidFill>
              <a:ea typeface="Calibri" panose="020F0502020204030204" pitchFamily="34" charset="0"/>
              <a:cs typeface="Times New Roman" panose="02020603050405020304" pitchFamily="18" charset="0"/>
            </a:endParaRPr>
          </a:p>
        </p:txBody>
      </p:sp>
      <p:sp>
        <p:nvSpPr>
          <p:cNvPr id="13" name="Dikdörtgen 12"/>
          <p:cNvSpPr/>
          <p:nvPr/>
        </p:nvSpPr>
        <p:spPr>
          <a:xfrm>
            <a:off x="6483773" y="5197679"/>
            <a:ext cx="646331"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ISPS</a:t>
            </a:r>
            <a:endParaRPr lang="tr-TR" sz="1200" dirty="0">
              <a:solidFill>
                <a:prstClr val="black"/>
              </a:solidFill>
              <a:ea typeface="Calibri" panose="020F0502020204030204" pitchFamily="34" charset="0"/>
              <a:cs typeface="Times New Roman" panose="02020603050405020304" pitchFamily="18" charset="0"/>
            </a:endParaRPr>
          </a:p>
        </p:txBody>
      </p:sp>
      <p:sp>
        <p:nvSpPr>
          <p:cNvPr id="14" name="Dikdörtgen 13"/>
          <p:cNvSpPr/>
          <p:nvPr/>
        </p:nvSpPr>
        <p:spPr>
          <a:xfrm>
            <a:off x="9307318" y="5151444"/>
            <a:ext cx="915635"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SOLAS</a:t>
            </a:r>
            <a:endParaRPr lang="tr-TR" sz="1200" dirty="0">
              <a:solidFill>
                <a:prstClr val="black"/>
              </a:solidFill>
              <a:ea typeface="Calibri" panose="020F0502020204030204" pitchFamily="34" charset="0"/>
              <a:cs typeface="Times New Roman" panose="02020603050405020304" pitchFamily="18" charset="0"/>
            </a:endParaRPr>
          </a:p>
        </p:txBody>
      </p:sp>
      <p:sp>
        <p:nvSpPr>
          <p:cNvPr id="15" name="Dikdörtgen 14"/>
          <p:cNvSpPr/>
          <p:nvPr/>
        </p:nvSpPr>
        <p:spPr>
          <a:xfrm rot="10800000" flipH="1" flipV="1">
            <a:off x="9568672" y="4333520"/>
            <a:ext cx="2243893" cy="388696"/>
          </a:xfrm>
          <a:prstGeom prst="rect">
            <a:avLst/>
          </a:prstGeom>
        </p:spPr>
        <p:txBody>
          <a:bodyPr wrap="squar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GÖZETİM</a:t>
            </a:r>
            <a:endParaRPr lang="tr-TR" sz="1200" dirty="0">
              <a:solidFill>
                <a:prstClr val="black"/>
              </a:solidFill>
              <a:ea typeface="Calibri" panose="020F0502020204030204" pitchFamily="34" charset="0"/>
              <a:cs typeface="Times New Roman" panose="02020603050405020304" pitchFamily="18" charset="0"/>
            </a:endParaRPr>
          </a:p>
        </p:txBody>
      </p:sp>
      <p:sp>
        <p:nvSpPr>
          <p:cNvPr id="16" name="Dikdörtgen 15"/>
          <p:cNvSpPr/>
          <p:nvPr/>
        </p:nvSpPr>
        <p:spPr>
          <a:xfrm>
            <a:off x="9119318" y="3665553"/>
            <a:ext cx="1236236"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NEZARET</a:t>
            </a:r>
            <a:endParaRPr lang="tr-TR" sz="1200" dirty="0">
              <a:solidFill>
                <a:prstClr val="black"/>
              </a:solidFill>
              <a:ea typeface="Calibri" panose="020F0502020204030204" pitchFamily="34" charset="0"/>
              <a:cs typeface="Times New Roman" panose="02020603050405020304" pitchFamily="18" charset="0"/>
            </a:endParaRPr>
          </a:p>
        </p:txBody>
      </p:sp>
      <p:sp>
        <p:nvSpPr>
          <p:cNvPr id="17" name="Dikdörtgen 16"/>
          <p:cNvSpPr/>
          <p:nvPr/>
        </p:nvSpPr>
        <p:spPr>
          <a:xfrm>
            <a:off x="7655873" y="1779452"/>
            <a:ext cx="2307811"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DÖKÜMANTASYON</a:t>
            </a:r>
            <a:endParaRPr lang="tr-TR" sz="1200" dirty="0">
              <a:solidFill>
                <a:prstClr val="black"/>
              </a:solidFill>
              <a:ea typeface="Calibri" panose="020F0502020204030204" pitchFamily="34" charset="0"/>
              <a:cs typeface="Times New Roman" panose="02020603050405020304" pitchFamily="18" charset="0"/>
            </a:endParaRPr>
          </a:p>
        </p:txBody>
      </p:sp>
      <p:sp>
        <p:nvSpPr>
          <p:cNvPr id="18" name="Dikdörtgen 17"/>
          <p:cNvSpPr/>
          <p:nvPr/>
        </p:nvSpPr>
        <p:spPr>
          <a:xfrm>
            <a:off x="962737" y="1065583"/>
            <a:ext cx="1806905"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GEÇİCİ KABUL</a:t>
            </a:r>
            <a:endParaRPr lang="tr-TR" sz="1200" dirty="0">
              <a:solidFill>
                <a:prstClr val="black"/>
              </a:solidFill>
              <a:ea typeface="Calibri" panose="020F0502020204030204" pitchFamily="34" charset="0"/>
              <a:cs typeface="Times New Roman" panose="02020603050405020304" pitchFamily="18" charset="0"/>
            </a:endParaRPr>
          </a:p>
        </p:txBody>
      </p:sp>
      <p:sp>
        <p:nvSpPr>
          <p:cNvPr id="19" name="Dikdörtgen 18"/>
          <p:cNvSpPr/>
          <p:nvPr/>
        </p:nvSpPr>
        <p:spPr>
          <a:xfrm>
            <a:off x="3065951" y="990218"/>
            <a:ext cx="1794081"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YÜK BİLDİRİM</a:t>
            </a:r>
            <a:endParaRPr lang="tr-TR" sz="1200" dirty="0">
              <a:solidFill>
                <a:prstClr val="black"/>
              </a:solidFill>
              <a:ea typeface="Calibri" panose="020F0502020204030204" pitchFamily="34" charset="0"/>
              <a:cs typeface="Times New Roman" panose="02020603050405020304" pitchFamily="18" charset="0"/>
            </a:endParaRPr>
          </a:p>
        </p:txBody>
      </p:sp>
      <p:sp>
        <p:nvSpPr>
          <p:cNvPr id="20" name="Dikdörtgen 19"/>
          <p:cNvSpPr/>
          <p:nvPr/>
        </p:nvSpPr>
        <p:spPr>
          <a:xfrm>
            <a:off x="8790218" y="2884424"/>
            <a:ext cx="1089529"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SURVEY</a:t>
            </a:r>
            <a:endParaRPr lang="tr-TR" sz="1200" dirty="0">
              <a:solidFill>
                <a:prstClr val="black"/>
              </a:solidFill>
              <a:ea typeface="Calibri" panose="020F0502020204030204" pitchFamily="34" charset="0"/>
              <a:cs typeface="Times New Roman" panose="02020603050405020304" pitchFamily="18" charset="0"/>
            </a:endParaRPr>
          </a:p>
        </p:txBody>
      </p:sp>
      <p:sp>
        <p:nvSpPr>
          <p:cNvPr id="21" name="Dikdörtgen 20"/>
          <p:cNvSpPr/>
          <p:nvPr/>
        </p:nvSpPr>
        <p:spPr>
          <a:xfrm>
            <a:off x="9174718" y="2423406"/>
            <a:ext cx="1180836"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KILAVUZ</a:t>
            </a:r>
            <a:endParaRPr lang="tr-TR" sz="1200" dirty="0">
              <a:solidFill>
                <a:prstClr val="black"/>
              </a:solidFill>
              <a:ea typeface="Calibri" panose="020F0502020204030204" pitchFamily="34" charset="0"/>
              <a:cs typeface="Times New Roman" panose="02020603050405020304" pitchFamily="18" charset="0"/>
            </a:endParaRPr>
          </a:p>
        </p:txBody>
      </p:sp>
      <p:sp>
        <p:nvSpPr>
          <p:cNvPr id="22" name="Dikdörtgen 21"/>
          <p:cNvSpPr/>
          <p:nvPr/>
        </p:nvSpPr>
        <p:spPr>
          <a:xfrm>
            <a:off x="5308045" y="1056135"/>
            <a:ext cx="832023"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TARTI</a:t>
            </a:r>
            <a:endParaRPr lang="tr-TR" sz="1200" dirty="0">
              <a:solidFill>
                <a:prstClr val="black"/>
              </a:solidFill>
              <a:ea typeface="Calibri" panose="020F0502020204030204" pitchFamily="34" charset="0"/>
              <a:cs typeface="Times New Roman" panose="02020603050405020304" pitchFamily="18" charset="0"/>
            </a:endParaRPr>
          </a:p>
        </p:txBody>
      </p:sp>
      <p:sp>
        <p:nvSpPr>
          <p:cNvPr id="23" name="Dikdörtgen 22"/>
          <p:cNvSpPr/>
          <p:nvPr/>
        </p:nvSpPr>
        <p:spPr>
          <a:xfrm>
            <a:off x="8352794" y="1393957"/>
            <a:ext cx="1377300"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TERMİNAL</a:t>
            </a:r>
            <a:endParaRPr lang="tr-TR" sz="1200" dirty="0">
              <a:solidFill>
                <a:prstClr val="black"/>
              </a:solidFill>
              <a:ea typeface="Calibri" panose="020F0502020204030204" pitchFamily="34" charset="0"/>
              <a:cs typeface="Times New Roman" panose="02020603050405020304" pitchFamily="18" charset="0"/>
            </a:endParaRPr>
          </a:p>
        </p:txBody>
      </p:sp>
      <p:sp>
        <p:nvSpPr>
          <p:cNvPr id="24" name="Dikdörtgen 23"/>
          <p:cNvSpPr/>
          <p:nvPr/>
        </p:nvSpPr>
        <p:spPr>
          <a:xfrm>
            <a:off x="2064102" y="4176089"/>
            <a:ext cx="851515"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GEÇİŞ</a:t>
            </a:r>
            <a:endParaRPr lang="tr-TR" sz="1200" dirty="0">
              <a:solidFill>
                <a:prstClr val="black"/>
              </a:solidFill>
              <a:ea typeface="Calibri" panose="020F0502020204030204" pitchFamily="34" charset="0"/>
              <a:cs typeface="Times New Roman" panose="02020603050405020304" pitchFamily="18" charset="0"/>
            </a:endParaRPr>
          </a:p>
        </p:txBody>
      </p:sp>
      <p:sp>
        <p:nvSpPr>
          <p:cNvPr id="25" name="Dikdörtgen 24"/>
          <p:cNvSpPr/>
          <p:nvPr/>
        </p:nvSpPr>
        <p:spPr>
          <a:xfrm>
            <a:off x="1832179" y="1673132"/>
            <a:ext cx="1674433"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FAZLA MESAİ</a:t>
            </a:r>
            <a:endParaRPr lang="tr-TR" sz="1200" dirty="0">
              <a:solidFill>
                <a:prstClr val="black"/>
              </a:solidFill>
              <a:ea typeface="Calibri" panose="020F0502020204030204" pitchFamily="34" charset="0"/>
              <a:cs typeface="Times New Roman" panose="02020603050405020304" pitchFamily="18" charset="0"/>
            </a:endParaRPr>
          </a:p>
        </p:txBody>
      </p:sp>
      <p:sp>
        <p:nvSpPr>
          <p:cNvPr id="26" name="Dikdörtgen 25"/>
          <p:cNvSpPr/>
          <p:nvPr/>
        </p:nvSpPr>
        <p:spPr>
          <a:xfrm>
            <a:off x="3415826" y="4850289"/>
            <a:ext cx="1620957"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HAMMALİYE</a:t>
            </a:r>
            <a:endParaRPr lang="tr-TR" sz="1200" dirty="0">
              <a:solidFill>
                <a:prstClr val="black"/>
              </a:solidFill>
              <a:ea typeface="Calibri" panose="020F0502020204030204" pitchFamily="34" charset="0"/>
              <a:cs typeface="Times New Roman" panose="02020603050405020304" pitchFamily="18" charset="0"/>
            </a:endParaRPr>
          </a:p>
        </p:txBody>
      </p:sp>
      <p:sp>
        <p:nvSpPr>
          <p:cNvPr id="27" name="Dikdörtgen 26"/>
          <p:cNvSpPr/>
          <p:nvPr/>
        </p:nvSpPr>
        <p:spPr>
          <a:xfrm>
            <a:off x="7858999" y="4695814"/>
            <a:ext cx="1604029"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MÜŞAVİRLİK</a:t>
            </a:r>
            <a:endParaRPr lang="tr-TR" sz="1200" dirty="0">
              <a:solidFill>
                <a:prstClr val="black"/>
              </a:solidFill>
              <a:ea typeface="Calibri" panose="020F0502020204030204" pitchFamily="34" charset="0"/>
              <a:cs typeface="Times New Roman" panose="02020603050405020304" pitchFamily="18" charset="0"/>
            </a:endParaRPr>
          </a:p>
        </p:txBody>
      </p:sp>
      <p:sp>
        <p:nvSpPr>
          <p:cNvPr id="28" name="Dikdörtgen 27"/>
          <p:cNvSpPr/>
          <p:nvPr/>
        </p:nvSpPr>
        <p:spPr>
          <a:xfrm>
            <a:off x="5596900" y="1617344"/>
            <a:ext cx="1152623"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SİGORTA</a:t>
            </a:r>
            <a:endParaRPr lang="tr-TR" sz="1200" dirty="0">
              <a:solidFill>
                <a:prstClr val="black"/>
              </a:solidFill>
              <a:ea typeface="Calibri" panose="020F0502020204030204" pitchFamily="34" charset="0"/>
              <a:cs typeface="Times New Roman" panose="02020603050405020304" pitchFamily="18" charset="0"/>
            </a:endParaRPr>
          </a:p>
        </p:txBody>
      </p:sp>
      <p:sp>
        <p:nvSpPr>
          <p:cNvPr id="29" name="Dikdörtgen 28"/>
          <p:cNvSpPr/>
          <p:nvPr/>
        </p:nvSpPr>
        <p:spPr>
          <a:xfrm>
            <a:off x="4147031" y="1360890"/>
            <a:ext cx="1129540" cy="388696"/>
          </a:xfrm>
          <a:prstGeom prst="rect">
            <a:avLst/>
          </a:prstGeom>
        </p:spPr>
        <p:txBody>
          <a:bodyPr wrap="none">
            <a:spAutoFit/>
          </a:bodyPr>
          <a:lstStyle/>
          <a:p>
            <a:pPr defTabSz="914400">
              <a:lnSpc>
                <a:spcPct val="107000"/>
              </a:lnSpc>
              <a:spcAft>
                <a:spcPts val="800"/>
              </a:spcAft>
            </a:pPr>
            <a:r>
              <a:rPr lang="tr-TR"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NAVLUN</a:t>
            </a:r>
            <a:endParaRPr lang="tr-TR" sz="12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3970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ppt_x"/>
                                          </p:val>
                                        </p:tav>
                                        <p:tav tm="100000">
                                          <p:val>
                                            <p:strVal val="#ppt_x"/>
                                          </p:val>
                                        </p:tav>
                                      </p:tavLst>
                                    </p:anim>
                                    <p:anim calcmode="lin" valueType="num">
                                      <p:cBhvr additive="base">
                                        <p:cTn id="43" dur="500" fill="hold"/>
                                        <p:tgtEl>
                                          <p:spTgt spid="2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ppt_x"/>
                                          </p:val>
                                        </p:tav>
                                        <p:tav tm="100000">
                                          <p:val>
                                            <p:strVal val="#ppt_x"/>
                                          </p:val>
                                        </p:tav>
                                      </p:tavLst>
                                    </p:anim>
                                    <p:anim calcmode="lin" valueType="num">
                                      <p:cBhvr additive="base">
                                        <p:cTn id="48" dur="500" fill="hold"/>
                                        <p:tgtEl>
                                          <p:spTgt spid="2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ppt_x"/>
                                          </p:val>
                                        </p:tav>
                                        <p:tav tm="100000">
                                          <p:val>
                                            <p:strVal val="#ppt_x"/>
                                          </p:val>
                                        </p:tav>
                                      </p:tavLst>
                                    </p:anim>
                                    <p:anim calcmode="lin" valueType="num">
                                      <p:cBhvr additive="base">
                                        <p:cTn id="73" dur="500" fill="hold"/>
                                        <p:tgtEl>
                                          <p:spTgt spid="14"/>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ppt_x"/>
                                          </p:val>
                                        </p:tav>
                                        <p:tav tm="100000">
                                          <p:val>
                                            <p:strVal val="#ppt_x"/>
                                          </p:val>
                                        </p:tav>
                                      </p:tavLst>
                                    </p:anim>
                                    <p:anim calcmode="lin" valueType="num">
                                      <p:cBhvr additive="base">
                                        <p:cTn id="78" dur="500" fill="hold"/>
                                        <p:tgtEl>
                                          <p:spTgt spid="27"/>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additive="base">
                                        <p:cTn id="82" dur="500" fill="hold"/>
                                        <p:tgtEl>
                                          <p:spTgt spid="13"/>
                                        </p:tgtEl>
                                        <p:attrNameLst>
                                          <p:attrName>ppt_x</p:attrName>
                                        </p:attrNameLst>
                                      </p:cBhvr>
                                      <p:tavLst>
                                        <p:tav tm="0">
                                          <p:val>
                                            <p:strVal val="#ppt_x"/>
                                          </p:val>
                                        </p:tav>
                                        <p:tav tm="100000">
                                          <p:val>
                                            <p:strVal val="#ppt_x"/>
                                          </p:val>
                                        </p:tav>
                                      </p:tavLst>
                                    </p:anim>
                                    <p:anim calcmode="lin" valueType="num">
                                      <p:cBhvr additive="base">
                                        <p:cTn id="83" dur="500" fill="hold"/>
                                        <p:tgtEl>
                                          <p:spTgt spid="13"/>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 presetClass="entr" presetSubtype="4"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 calcmode="lin" valueType="num">
                                      <p:cBhvr additive="base">
                                        <p:cTn id="87" dur="500" fill="hold"/>
                                        <p:tgtEl>
                                          <p:spTgt spid="26"/>
                                        </p:tgtEl>
                                        <p:attrNameLst>
                                          <p:attrName>ppt_x</p:attrName>
                                        </p:attrNameLst>
                                      </p:cBhvr>
                                      <p:tavLst>
                                        <p:tav tm="0">
                                          <p:val>
                                            <p:strVal val="#ppt_x"/>
                                          </p:val>
                                        </p:tav>
                                        <p:tav tm="100000">
                                          <p:val>
                                            <p:strVal val="#ppt_x"/>
                                          </p:val>
                                        </p:tav>
                                      </p:tavLst>
                                    </p:anim>
                                    <p:anim calcmode="lin" valueType="num">
                                      <p:cBhvr additive="base">
                                        <p:cTn id="88" dur="500" fill="hold"/>
                                        <p:tgtEl>
                                          <p:spTgt spid="26"/>
                                        </p:tgtEl>
                                        <p:attrNameLst>
                                          <p:attrName>ppt_y</p:attrName>
                                        </p:attrNameLst>
                                      </p:cBhvr>
                                      <p:tavLst>
                                        <p:tav tm="0">
                                          <p:val>
                                            <p:strVal val="1+#ppt_h/2"/>
                                          </p:val>
                                        </p:tav>
                                        <p:tav tm="100000">
                                          <p:val>
                                            <p:strVal val="#ppt_y"/>
                                          </p:val>
                                        </p:tav>
                                      </p:tavLst>
                                    </p:anim>
                                  </p:childTnLst>
                                </p:cTn>
                              </p:par>
                            </p:childTnLst>
                          </p:cTn>
                        </p:par>
                        <p:par>
                          <p:cTn id="89" fill="hold">
                            <p:stCondLst>
                              <p:cond delay="8500"/>
                            </p:stCondLst>
                            <p:childTnLst>
                              <p:par>
                                <p:cTn id="90" presetID="2" presetClass="entr" presetSubtype="4" fill="hold" grpId="0" nodeType="after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ppt_x"/>
                                          </p:val>
                                        </p:tav>
                                        <p:tav tm="100000">
                                          <p:val>
                                            <p:strVal val="#ppt_x"/>
                                          </p:val>
                                        </p:tav>
                                      </p:tavLst>
                                    </p:anim>
                                    <p:anim calcmode="lin" valueType="num">
                                      <p:cBhvr additive="base">
                                        <p:cTn id="93" dur="500" fill="hold"/>
                                        <p:tgtEl>
                                          <p:spTgt spid="29"/>
                                        </p:tgtEl>
                                        <p:attrNameLst>
                                          <p:attrName>ppt_y</p:attrName>
                                        </p:attrNameLst>
                                      </p:cBhvr>
                                      <p:tavLst>
                                        <p:tav tm="0">
                                          <p:val>
                                            <p:strVal val="1+#ppt_h/2"/>
                                          </p:val>
                                        </p:tav>
                                        <p:tav tm="100000">
                                          <p:val>
                                            <p:strVal val="#ppt_y"/>
                                          </p:val>
                                        </p:tav>
                                      </p:tavLst>
                                    </p:anim>
                                  </p:childTnLst>
                                </p:cTn>
                              </p:par>
                            </p:childTnLst>
                          </p:cTn>
                        </p:par>
                        <p:par>
                          <p:cTn id="94" fill="hold">
                            <p:stCondLst>
                              <p:cond delay="9000"/>
                            </p:stCondLst>
                            <p:childTnLst>
                              <p:par>
                                <p:cTn id="95" presetID="2" presetClass="entr" presetSubtype="4" fill="hold" grpId="0" nodeType="after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ppt_x"/>
                                          </p:val>
                                        </p:tav>
                                        <p:tav tm="100000">
                                          <p:val>
                                            <p:strVal val="#ppt_x"/>
                                          </p:val>
                                        </p:tav>
                                      </p:tavLst>
                                    </p:anim>
                                    <p:anim calcmode="lin" valueType="num">
                                      <p:cBhvr additive="base">
                                        <p:cTn id="98" dur="500" fill="hold"/>
                                        <p:tgtEl>
                                          <p:spTgt spid="19"/>
                                        </p:tgtEl>
                                        <p:attrNameLst>
                                          <p:attrName>ppt_y</p:attrName>
                                        </p:attrNameLst>
                                      </p:cBhvr>
                                      <p:tavLst>
                                        <p:tav tm="0">
                                          <p:val>
                                            <p:strVal val="1+#ppt_h/2"/>
                                          </p:val>
                                        </p:tav>
                                        <p:tav tm="100000">
                                          <p:val>
                                            <p:strVal val="#ppt_y"/>
                                          </p:val>
                                        </p:tav>
                                      </p:tavLst>
                                    </p:anim>
                                  </p:childTnLst>
                                </p:cTn>
                              </p:par>
                            </p:childTnLst>
                          </p:cTn>
                        </p:par>
                        <p:par>
                          <p:cTn id="99" fill="hold">
                            <p:stCondLst>
                              <p:cond delay="9500"/>
                            </p:stCondLst>
                            <p:childTnLst>
                              <p:par>
                                <p:cTn id="100" presetID="2" presetClass="entr" presetSubtype="4" fill="hold" grpId="0" nodeType="after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additive="base">
                                        <p:cTn id="102" dur="500" fill="hold"/>
                                        <p:tgtEl>
                                          <p:spTgt spid="22"/>
                                        </p:tgtEl>
                                        <p:attrNameLst>
                                          <p:attrName>ppt_x</p:attrName>
                                        </p:attrNameLst>
                                      </p:cBhvr>
                                      <p:tavLst>
                                        <p:tav tm="0">
                                          <p:val>
                                            <p:strVal val="#ppt_x"/>
                                          </p:val>
                                        </p:tav>
                                        <p:tav tm="100000">
                                          <p:val>
                                            <p:strVal val="#ppt_x"/>
                                          </p:val>
                                        </p:tav>
                                      </p:tavLst>
                                    </p:anim>
                                    <p:anim calcmode="lin" valueType="num">
                                      <p:cBhvr additive="base">
                                        <p:cTn id="103" dur="500" fill="hold"/>
                                        <p:tgtEl>
                                          <p:spTgt spid="22"/>
                                        </p:tgtEl>
                                        <p:attrNameLst>
                                          <p:attrName>ppt_y</p:attrName>
                                        </p:attrNameLst>
                                      </p:cBhvr>
                                      <p:tavLst>
                                        <p:tav tm="0">
                                          <p:val>
                                            <p:strVal val="1+#ppt_h/2"/>
                                          </p:val>
                                        </p:tav>
                                        <p:tav tm="100000">
                                          <p:val>
                                            <p:strVal val="#ppt_y"/>
                                          </p:val>
                                        </p:tav>
                                      </p:tavLst>
                                    </p:anim>
                                  </p:childTnLst>
                                </p:cTn>
                              </p:par>
                            </p:childTnLst>
                          </p:cTn>
                        </p:par>
                        <p:par>
                          <p:cTn id="104" fill="hold">
                            <p:stCondLst>
                              <p:cond delay="10000"/>
                            </p:stCondLst>
                            <p:childTnLst>
                              <p:par>
                                <p:cTn id="105" presetID="2" presetClass="entr" presetSubtype="4" fill="hold" grpId="0" nodeType="afterEffect">
                                  <p:stCondLst>
                                    <p:cond delay="0"/>
                                  </p:stCondLst>
                                  <p:childTnLst>
                                    <p:set>
                                      <p:cBhvr>
                                        <p:cTn id="106" dur="1" fill="hold">
                                          <p:stCondLst>
                                            <p:cond delay="0"/>
                                          </p:stCondLst>
                                        </p:cTn>
                                        <p:tgtEl>
                                          <p:spTgt spid="11"/>
                                        </p:tgtEl>
                                        <p:attrNameLst>
                                          <p:attrName>style.visibility</p:attrName>
                                        </p:attrNameLst>
                                      </p:cBhvr>
                                      <p:to>
                                        <p:strVal val="visible"/>
                                      </p:to>
                                    </p:set>
                                    <p:anim calcmode="lin" valueType="num">
                                      <p:cBhvr additive="base">
                                        <p:cTn id="107" dur="500" fill="hold"/>
                                        <p:tgtEl>
                                          <p:spTgt spid="11"/>
                                        </p:tgtEl>
                                        <p:attrNameLst>
                                          <p:attrName>ppt_x</p:attrName>
                                        </p:attrNameLst>
                                      </p:cBhvr>
                                      <p:tavLst>
                                        <p:tav tm="0">
                                          <p:val>
                                            <p:strVal val="#ppt_x"/>
                                          </p:val>
                                        </p:tav>
                                        <p:tav tm="100000">
                                          <p:val>
                                            <p:strVal val="#ppt_x"/>
                                          </p:val>
                                        </p:tav>
                                      </p:tavLst>
                                    </p:anim>
                                    <p:anim calcmode="lin" valueType="num">
                                      <p:cBhvr additive="base">
                                        <p:cTn id="108" dur="500" fill="hold"/>
                                        <p:tgtEl>
                                          <p:spTgt spid="11"/>
                                        </p:tgtEl>
                                        <p:attrNameLst>
                                          <p:attrName>ppt_y</p:attrName>
                                        </p:attrNameLst>
                                      </p:cBhvr>
                                      <p:tavLst>
                                        <p:tav tm="0">
                                          <p:val>
                                            <p:strVal val="1+#ppt_h/2"/>
                                          </p:val>
                                        </p:tav>
                                        <p:tav tm="100000">
                                          <p:val>
                                            <p:strVal val="#ppt_y"/>
                                          </p:val>
                                        </p:tav>
                                      </p:tavLst>
                                    </p:anim>
                                  </p:childTnLst>
                                </p:cTn>
                              </p:par>
                            </p:childTnLst>
                          </p:cTn>
                        </p:par>
                        <p:par>
                          <p:cTn id="109" fill="hold">
                            <p:stCondLst>
                              <p:cond delay="10500"/>
                            </p:stCondLst>
                            <p:childTnLst>
                              <p:par>
                                <p:cTn id="110" presetID="2" presetClass="entr" presetSubtype="4" fill="hold" grpId="0" nodeType="afterEffect">
                                  <p:stCondLst>
                                    <p:cond delay="0"/>
                                  </p:stCondLst>
                                  <p:childTnLst>
                                    <p:set>
                                      <p:cBhvr>
                                        <p:cTn id="111" dur="1" fill="hold">
                                          <p:stCondLst>
                                            <p:cond delay="0"/>
                                          </p:stCondLst>
                                        </p:cTn>
                                        <p:tgtEl>
                                          <p:spTgt spid="12"/>
                                        </p:tgtEl>
                                        <p:attrNameLst>
                                          <p:attrName>style.visibility</p:attrName>
                                        </p:attrNameLst>
                                      </p:cBhvr>
                                      <p:to>
                                        <p:strVal val="visible"/>
                                      </p:to>
                                    </p:set>
                                    <p:anim calcmode="lin" valueType="num">
                                      <p:cBhvr additive="base">
                                        <p:cTn id="112" dur="500" fill="hold"/>
                                        <p:tgtEl>
                                          <p:spTgt spid="12"/>
                                        </p:tgtEl>
                                        <p:attrNameLst>
                                          <p:attrName>ppt_x</p:attrName>
                                        </p:attrNameLst>
                                      </p:cBhvr>
                                      <p:tavLst>
                                        <p:tav tm="0">
                                          <p:val>
                                            <p:strVal val="#ppt_x"/>
                                          </p:val>
                                        </p:tav>
                                        <p:tav tm="100000">
                                          <p:val>
                                            <p:strVal val="#ppt_x"/>
                                          </p:val>
                                        </p:tav>
                                      </p:tavLst>
                                    </p:anim>
                                    <p:anim calcmode="lin" valueType="num">
                                      <p:cBhvr additive="base">
                                        <p:cTn id="113" dur="500" fill="hold"/>
                                        <p:tgtEl>
                                          <p:spTgt spid="12"/>
                                        </p:tgtEl>
                                        <p:attrNameLst>
                                          <p:attrName>ppt_y</p:attrName>
                                        </p:attrNameLst>
                                      </p:cBhvr>
                                      <p:tavLst>
                                        <p:tav tm="0">
                                          <p:val>
                                            <p:strVal val="1+#ppt_h/2"/>
                                          </p:val>
                                        </p:tav>
                                        <p:tav tm="100000">
                                          <p:val>
                                            <p:strVal val="#ppt_y"/>
                                          </p:val>
                                        </p:tav>
                                      </p:tavLst>
                                    </p:anim>
                                  </p:childTnLst>
                                </p:cTn>
                              </p:par>
                            </p:childTnLst>
                          </p:cTn>
                        </p:par>
                        <p:par>
                          <p:cTn id="114" fill="hold">
                            <p:stCondLst>
                              <p:cond delay="11000"/>
                            </p:stCondLst>
                            <p:childTnLst>
                              <p:par>
                                <p:cTn id="115" presetID="2" presetClass="entr" presetSubtype="4" fill="hold" grpId="0" nodeType="afterEffect">
                                  <p:stCondLst>
                                    <p:cond delay="0"/>
                                  </p:stCondLst>
                                  <p:childTnLst>
                                    <p:set>
                                      <p:cBhvr>
                                        <p:cTn id="116" dur="1" fill="hold">
                                          <p:stCondLst>
                                            <p:cond delay="0"/>
                                          </p:stCondLst>
                                        </p:cTn>
                                        <p:tgtEl>
                                          <p:spTgt spid="25"/>
                                        </p:tgtEl>
                                        <p:attrNameLst>
                                          <p:attrName>style.visibility</p:attrName>
                                        </p:attrNameLst>
                                      </p:cBhvr>
                                      <p:to>
                                        <p:strVal val="visible"/>
                                      </p:to>
                                    </p:set>
                                    <p:anim calcmode="lin" valueType="num">
                                      <p:cBhvr additive="base">
                                        <p:cTn id="117" dur="500" fill="hold"/>
                                        <p:tgtEl>
                                          <p:spTgt spid="25"/>
                                        </p:tgtEl>
                                        <p:attrNameLst>
                                          <p:attrName>ppt_x</p:attrName>
                                        </p:attrNameLst>
                                      </p:cBhvr>
                                      <p:tavLst>
                                        <p:tav tm="0">
                                          <p:val>
                                            <p:strVal val="#ppt_x"/>
                                          </p:val>
                                        </p:tav>
                                        <p:tav tm="100000">
                                          <p:val>
                                            <p:strVal val="#ppt_x"/>
                                          </p:val>
                                        </p:tav>
                                      </p:tavLst>
                                    </p:anim>
                                    <p:anim calcmode="lin" valueType="num">
                                      <p:cBhvr additive="base">
                                        <p:cTn id="118" dur="500" fill="hold"/>
                                        <p:tgtEl>
                                          <p:spTgt spid="25"/>
                                        </p:tgtEl>
                                        <p:attrNameLst>
                                          <p:attrName>ppt_y</p:attrName>
                                        </p:attrNameLst>
                                      </p:cBhvr>
                                      <p:tavLst>
                                        <p:tav tm="0">
                                          <p:val>
                                            <p:strVal val="1+#ppt_h/2"/>
                                          </p:val>
                                        </p:tav>
                                        <p:tav tm="100000">
                                          <p:val>
                                            <p:strVal val="#ppt_y"/>
                                          </p:val>
                                        </p:tav>
                                      </p:tavLst>
                                    </p:anim>
                                  </p:childTnLst>
                                </p:cTn>
                              </p:par>
                            </p:childTnLst>
                          </p:cTn>
                        </p:par>
                        <p:par>
                          <p:cTn id="119" fill="hold">
                            <p:stCondLst>
                              <p:cond delay="11500"/>
                            </p:stCondLst>
                            <p:childTnLst>
                              <p:par>
                                <p:cTn id="120" presetID="2" presetClass="entr" presetSubtype="4"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additive="base">
                                        <p:cTn id="122" dur="500" fill="hold"/>
                                        <p:tgtEl>
                                          <p:spTgt spid="24"/>
                                        </p:tgtEl>
                                        <p:attrNameLst>
                                          <p:attrName>ppt_x</p:attrName>
                                        </p:attrNameLst>
                                      </p:cBhvr>
                                      <p:tavLst>
                                        <p:tav tm="0">
                                          <p:val>
                                            <p:strVal val="#ppt_x"/>
                                          </p:val>
                                        </p:tav>
                                        <p:tav tm="100000">
                                          <p:val>
                                            <p:strVal val="#ppt_x"/>
                                          </p:val>
                                        </p:tav>
                                      </p:tavLst>
                                    </p:anim>
                                    <p:anim calcmode="lin" valueType="num">
                                      <p:cBhvr additive="base">
                                        <p:cTn id="123" dur="500" fill="hold"/>
                                        <p:tgtEl>
                                          <p:spTgt spid="24"/>
                                        </p:tgtEl>
                                        <p:attrNameLst>
                                          <p:attrName>ppt_y</p:attrName>
                                        </p:attrNameLst>
                                      </p:cBhvr>
                                      <p:tavLst>
                                        <p:tav tm="0">
                                          <p:val>
                                            <p:strVal val="1+#ppt_h/2"/>
                                          </p:val>
                                        </p:tav>
                                        <p:tav tm="100000">
                                          <p:val>
                                            <p:strVal val="#ppt_y"/>
                                          </p:val>
                                        </p:tav>
                                      </p:tavLst>
                                    </p:anim>
                                  </p:childTnLst>
                                </p:cTn>
                              </p:par>
                            </p:childTnLst>
                          </p:cTn>
                        </p:par>
                        <p:par>
                          <p:cTn id="124" fill="hold">
                            <p:stCondLst>
                              <p:cond delay="12000"/>
                            </p:stCondLst>
                            <p:childTnLst>
                              <p:par>
                                <p:cTn id="125" presetID="2" presetClass="entr" presetSubtype="4" fill="hold" grpId="0" nodeType="afterEffect">
                                  <p:stCondLst>
                                    <p:cond delay="0"/>
                                  </p:stCondLst>
                                  <p:childTnLst>
                                    <p:set>
                                      <p:cBhvr>
                                        <p:cTn id="126" dur="1" fill="hold">
                                          <p:stCondLst>
                                            <p:cond delay="0"/>
                                          </p:stCondLst>
                                        </p:cTn>
                                        <p:tgtEl>
                                          <p:spTgt spid="28"/>
                                        </p:tgtEl>
                                        <p:attrNameLst>
                                          <p:attrName>style.visibility</p:attrName>
                                        </p:attrNameLst>
                                      </p:cBhvr>
                                      <p:to>
                                        <p:strVal val="visible"/>
                                      </p:to>
                                    </p:set>
                                    <p:anim calcmode="lin" valueType="num">
                                      <p:cBhvr additive="base">
                                        <p:cTn id="127" dur="500" fill="hold"/>
                                        <p:tgtEl>
                                          <p:spTgt spid="28"/>
                                        </p:tgtEl>
                                        <p:attrNameLst>
                                          <p:attrName>ppt_x</p:attrName>
                                        </p:attrNameLst>
                                      </p:cBhvr>
                                      <p:tavLst>
                                        <p:tav tm="0">
                                          <p:val>
                                            <p:strVal val="#ppt_x"/>
                                          </p:val>
                                        </p:tav>
                                        <p:tav tm="100000">
                                          <p:val>
                                            <p:strVal val="#ppt_x"/>
                                          </p:val>
                                        </p:tav>
                                      </p:tavLst>
                                    </p:anim>
                                    <p:anim calcmode="lin" valueType="num">
                                      <p:cBhvr additive="base">
                                        <p:cTn id="128" dur="500" fill="hold"/>
                                        <p:tgtEl>
                                          <p:spTgt spid="28"/>
                                        </p:tgtEl>
                                        <p:attrNameLst>
                                          <p:attrName>ppt_y</p:attrName>
                                        </p:attrNameLst>
                                      </p:cBhvr>
                                      <p:tavLst>
                                        <p:tav tm="0">
                                          <p:val>
                                            <p:strVal val="1+#ppt_h/2"/>
                                          </p:val>
                                        </p:tav>
                                        <p:tav tm="100000">
                                          <p:val>
                                            <p:strVal val="#ppt_y"/>
                                          </p:val>
                                        </p:tav>
                                      </p:tavLst>
                                    </p:anim>
                                  </p:childTnLst>
                                </p:cTn>
                              </p:par>
                            </p:childTnLst>
                          </p:cTn>
                        </p:par>
                        <p:par>
                          <p:cTn id="129" fill="hold">
                            <p:stCondLst>
                              <p:cond delay="12500"/>
                            </p:stCondLst>
                            <p:childTnLst>
                              <p:par>
                                <p:cTn id="130" presetID="2" presetClass="entr" presetSubtype="4" fill="hold" nodeType="afterEffect">
                                  <p:stCondLst>
                                    <p:cond delay="0"/>
                                  </p:stCondLst>
                                  <p:childTnLst>
                                    <p:set>
                                      <p:cBhvr>
                                        <p:cTn id="131" dur="1" fill="hold">
                                          <p:stCondLst>
                                            <p:cond delay="0"/>
                                          </p:stCondLst>
                                        </p:cTn>
                                        <p:tgtEl>
                                          <p:spTgt spid="30"/>
                                        </p:tgtEl>
                                        <p:attrNameLst>
                                          <p:attrName>style.visibility</p:attrName>
                                        </p:attrNameLst>
                                      </p:cBhvr>
                                      <p:to>
                                        <p:strVal val="visible"/>
                                      </p:to>
                                    </p:set>
                                    <p:anim calcmode="lin" valueType="num">
                                      <p:cBhvr additive="base">
                                        <p:cTn id="132" dur="500" fill="hold"/>
                                        <p:tgtEl>
                                          <p:spTgt spid="30"/>
                                        </p:tgtEl>
                                        <p:attrNameLst>
                                          <p:attrName>ppt_x</p:attrName>
                                        </p:attrNameLst>
                                      </p:cBhvr>
                                      <p:tavLst>
                                        <p:tav tm="0">
                                          <p:val>
                                            <p:strVal val="#ppt_x"/>
                                          </p:val>
                                        </p:tav>
                                        <p:tav tm="100000">
                                          <p:val>
                                            <p:strVal val="#ppt_x"/>
                                          </p:val>
                                        </p:tav>
                                      </p:tavLst>
                                    </p:anim>
                                    <p:anim calcmode="lin" valueType="num">
                                      <p:cBhvr additive="base">
                                        <p:cTn id="13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Resim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1725" y="2371633"/>
            <a:ext cx="4238625" cy="1876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Unvan 1"/>
          <p:cNvSpPr>
            <a:spLocks noGrp="1"/>
          </p:cNvSpPr>
          <p:nvPr>
            <p:ph type="title"/>
          </p:nvPr>
        </p:nvSpPr>
        <p:spPr/>
        <p:txBody>
          <a:bodyPr>
            <a:normAutofit/>
          </a:bodyPr>
          <a:lstStyle/>
          <a:p>
            <a:r>
              <a:rPr lang="tr-TR" sz="2800" b="1" dirty="0" smtClean="0">
                <a:solidFill>
                  <a:srgbClr val="FF0000"/>
                </a:solidFill>
                <a:latin typeface="Myriad Pro"/>
              </a:rPr>
              <a:t>       SEKTÖRÜN MUHATAP OLDUĞU KURUMLAR</a:t>
            </a:r>
            <a:endParaRPr lang="tr-TR" sz="2800" b="1" dirty="0">
              <a:solidFill>
                <a:srgbClr val="FF0000"/>
              </a:solidFill>
              <a:latin typeface="Myriad Pro"/>
            </a:endParaRPr>
          </a:p>
        </p:txBody>
      </p:sp>
      <p:sp>
        <p:nvSpPr>
          <p:cNvPr id="4" name="Slayt Numarası Yer Tutucusu 3"/>
          <p:cNvSpPr>
            <a:spLocks noGrp="1"/>
          </p:cNvSpPr>
          <p:nvPr>
            <p:ph type="sldNum" sz="quarter" idx="4"/>
          </p:nvPr>
        </p:nvSpPr>
        <p:spPr/>
        <p:txBody>
          <a:bodyPr/>
          <a:lstStyle/>
          <a:p>
            <a:fld id="{F5443FF4-E136-4931-8706-829C49566192}" type="slidenum">
              <a:rPr lang="en-US" smtClean="0"/>
              <a:pPr/>
              <a:t>17</a:t>
            </a:fld>
            <a:endParaRPr lang="en-US" dirty="0"/>
          </a:p>
        </p:txBody>
      </p:sp>
      <p:pic>
        <p:nvPicPr>
          <p:cNvPr id="5" name="İçerik Yer Tutucusu 4" descr="D:\Users\31787442578\AppData\Local\Microsoft\Windows\INetCache\Content.MSO\D791A281.tmp">
            <a:hlinkClick r:id="rId3" tgtFrame="_blank"/>
          </p:cNvPr>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079172" y="1550660"/>
            <a:ext cx="1175297" cy="1029822"/>
          </a:xfrm>
          <a:prstGeom prst="rect">
            <a:avLst/>
          </a:prstGeom>
          <a:noFill/>
          <a:ln>
            <a:noFill/>
          </a:ln>
        </p:spPr>
      </p:pic>
      <p:pic>
        <p:nvPicPr>
          <p:cNvPr id="6" name="irc_mi" descr="İlgili resim">
            <a:hlinkClick r:id="rId5" tgtFrame="&quot;_blank&quot;"/>
          </p:cNvPr>
          <p:cNvPicPr/>
          <p:nvPr/>
        </p:nvPicPr>
        <p:blipFill>
          <a:blip r:embed="rId6">
            <a:extLst>
              <a:ext uri="{28A0092B-C50C-407E-A947-70E740481C1C}">
                <a14:useLocalDpi xmlns:a14="http://schemas.microsoft.com/office/drawing/2010/main" val="0"/>
              </a:ext>
            </a:extLst>
          </a:blip>
          <a:srcRect/>
          <a:stretch>
            <a:fillRect/>
          </a:stretch>
        </p:blipFill>
        <p:spPr bwMode="auto">
          <a:xfrm>
            <a:off x="977188" y="2964154"/>
            <a:ext cx="1442819" cy="1142763"/>
          </a:xfrm>
          <a:prstGeom prst="rect">
            <a:avLst/>
          </a:prstGeom>
          <a:noFill/>
          <a:ln>
            <a:noFill/>
          </a:ln>
        </p:spPr>
      </p:pic>
      <p:pic>
        <p:nvPicPr>
          <p:cNvPr id="7" name="irc_mi" descr="İlgili resim">
            <a:hlinkClick r:id="rId7" tgtFrame="&quot;_blank&quo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11286" y="1159052"/>
            <a:ext cx="1632641" cy="1240289"/>
          </a:xfrm>
          <a:prstGeom prst="rect">
            <a:avLst/>
          </a:prstGeom>
          <a:noFill/>
          <a:ln>
            <a:noFill/>
          </a:ln>
        </p:spPr>
      </p:pic>
      <p:pic>
        <p:nvPicPr>
          <p:cNvPr id="8" name="irc_mi" descr="ticaret bakanlığı  bakanlığı logo ile ilgili görsel sonucu">
            <a:hlinkClick r:id="rId9" tgtFrame="&quot;_blank&quot;"/>
          </p:cNvPr>
          <p:cNvPicPr/>
          <p:nvPr/>
        </p:nvPicPr>
        <p:blipFill>
          <a:blip r:embed="rId10">
            <a:extLst>
              <a:ext uri="{28A0092B-C50C-407E-A947-70E740481C1C}">
                <a14:useLocalDpi xmlns:a14="http://schemas.microsoft.com/office/drawing/2010/main" val="0"/>
              </a:ext>
            </a:extLst>
          </a:blip>
          <a:srcRect/>
          <a:stretch>
            <a:fillRect/>
          </a:stretch>
        </p:blipFill>
        <p:spPr bwMode="auto">
          <a:xfrm>
            <a:off x="2173561" y="4490589"/>
            <a:ext cx="1310618" cy="1157726"/>
          </a:xfrm>
          <a:prstGeom prst="rect">
            <a:avLst/>
          </a:prstGeom>
          <a:noFill/>
          <a:ln>
            <a:noFill/>
          </a:ln>
        </p:spPr>
      </p:pic>
      <p:pic>
        <p:nvPicPr>
          <p:cNvPr id="9" name="irc_mi" descr="milli savunma bakanlığı logo ile ilgili görsel sonucu">
            <a:hlinkClick r:id="rId11" tgtFrame="&quot;_blank&quo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392721" y="4618891"/>
            <a:ext cx="1897720" cy="1297305"/>
          </a:xfrm>
          <a:prstGeom prst="rect">
            <a:avLst/>
          </a:prstGeom>
          <a:noFill/>
          <a:ln>
            <a:noFill/>
          </a:ln>
        </p:spPr>
      </p:pic>
      <p:pic>
        <p:nvPicPr>
          <p:cNvPr id="10" name="Resim 9" descr="D:\Users\31787442578\AppData\Local\Microsoft\Windows\INetCache\Content.MSO\AAB0034F.tmp">
            <a:hlinkClick r:id="rId13" tgtFrame="_blank"/>
          </p:cNvPr>
          <p:cNvPicPr/>
          <p:nvPr/>
        </p:nvPicPr>
        <p:blipFill>
          <a:blip r:embed="rId14">
            <a:extLst>
              <a:ext uri="{28A0092B-C50C-407E-A947-70E740481C1C}">
                <a14:useLocalDpi xmlns:a14="http://schemas.microsoft.com/office/drawing/2010/main" val="0"/>
              </a:ext>
            </a:extLst>
          </a:blip>
          <a:srcRect/>
          <a:stretch>
            <a:fillRect/>
          </a:stretch>
        </p:blipFill>
        <p:spPr bwMode="auto">
          <a:xfrm>
            <a:off x="6365875" y="4703149"/>
            <a:ext cx="1209675" cy="1002665"/>
          </a:xfrm>
          <a:prstGeom prst="rect">
            <a:avLst/>
          </a:prstGeom>
          <a:noFill/>
          <a:ln>
            <a:noFill/>
          </a:ln>
        </p:spPr>
      </p:pic>
      <p:pic>
        <p:nvPicPr>
          <p:cNvPr id="11" name="irc_mi" descr="içişleri  bakanlığı logo ile ilgili görsel sonucu">
            <a:hlinkClick r:id="rId15" tgtFrame="&quot;_blank&quot;"/>
          </p:cNvPr>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852320" y="4211228"/>
            <a:ext cx="1885950" cy="1230630"/>
          </a:xfrm>
          <a:prstGeom prst="rect">
            <a:avLst/>
          </a:prstGeom>
          <a:noFill/>
          <a:ln>
            <a:noFill/>
          </a:ln>
        </p:spPr>
      </p:pic>
      <p:pic>
        <p:nvPicPr>
          <p:cNvPr id="12" name="Resim 11" descr="sanayi ve teknoloji  bakanlığı logo ile ilgili görsel sonucu">
            <a:hlinkClick r:id="rId17" tgtFrame="&quot;_blank&quot;"/>
          </p:cNvPr>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193306" y="2911795"/>
            <a:ext cx="1723204" cy="1029584"/>
          </a:xfrm>
          <a:prstGeom prst="rect">
            <a:avLst/>
          </a:prstGeom>
          <a:noFill/>
          <a:ln>
            <a:noFill/>
          </a:ln>
        </p:spPr>
      </p:pic>
      <p:pic>
        <p:nvPicPr>
          <p:cNvPr id="13" name="Resim 12" descr="İlgili resim">
            <a:hlinkClick r:id="rId19" tgtFrame="&quot;_blank&quot;"/>
          </p:cNvPr>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235472" y="1302142"/>
            <a:ext cx="1362075" cy="1362075"/>
          </a:xfrm>
          <a:prstGeom prst="rect">
            <a:avLst/>
          </a:prstGeom>
          <a:noFill/>
          <a:ln>
            <a:noFill/>
          </a:ln>
        </p:spPr>
      </p:pic>
      <p:pic>
        <p:nvPicPr>
          <p:cNvPr id="14" name="Resim 13" descr="İlgili resim">
            <a:hlinkClick r:id="rId21" tgtFrame="&quot;_blank&quot;"/>
          </p:cNvPr>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796587" y="4088711"/>
            <a:ext cx="1255042" cy="1259940"/>
          </a:xfrm>
          <a:prstGeom prst="rect">
            <a:avLst/>
          </a:prstGeom>
          <a:noFill/>
          <a:ln>
            <a:noFill/>
          </a:ln>
        </p:spPr>
      </p:pic>
      <p:pic>
        <p:nvPicPr>
          <p:cNvPr id="15" name="Resim 14" descr="İlgili resim">
            <a:hlinkClick r:id="rId23" tgtFrame="&quot;_blank&quot;"/>
          </p:cNvPr>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06673" y="4879367"/>
            <a:ext cx="1797891" cy="1124982"/>
          </a:xfrm>
          <a:prstGeom prst="rect">
            <a:avLst/>
          </a:prstGeom>
          <a:noFill/>
          <a:ln>
            <a:noFill/>
          </a:ln>
        </p:spPr>
      </p:pic>
      <p:pic>
        <p:nvPicPr>
          <p:cNvPr id="16" name="Resim 15" descr="İlgili resim">
            <a:hlinkClick r:id="rId25" tgtFrame="&quot;_blank&quot;"/>
          </p:cNvPr>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6942742" y="1011501"/>
            <a:ext cx="1578424" cy="1258723"/>
          </a:xfrm>
          <a:prstGeom prst="rect">
            <a:avLst/>
          </a:prstGeom>
          <a:noFill/>
          <a:ln>
            <a:noFill/>
          </a:ln>
        </p:spPr>
      </p:pic>
      <p:pic>
        <p:nvPicPr>
          <p:cNvPr id="18" name="Resim 17"/>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689475" y="2170112"/>
            <a:ext cx="2143125" cy="21431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70514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randombar(horizontal)">
                                      <p:cBhvr>
                                        <p:cTn id="13" dur="500"/>
                                        <p:tgtEl>
                                          <p:spTgt spid="15"/>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par>
                                <p:cTn id="38" presetID="14" presetClass="entr" presetSubtype="10"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 presetClass="entr" presetSubtype="0" fill="hold" nodeType="afterEffect">
                                  <p:stCondLst>
                                    <p:cond delay="100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
          </p:nvPr>
        </p:nvSpPr>
        <p:spPr/>
        <p:txBody>
          <a:bodyPr/>
          <a:lstStyle/>
          <a:p>
            <a:fld id="{F5443FF4-E136-4931-8706-829C49566192}" type="slidenum">
              <a:rPr lang="en-US" smtClean="0"/>
              <a:pPr/>
              <a:t>18</a:t>
            </a:fld>
            <a:endParaRPr lang="en-US" dirty="0"/>
          </a:p>
        </p:txBody>
      </p:sp>
      <p:sp>
        <p:nvSpPr>
          <p:cNvPr id="5" name="Oval 4"/>
          <p:cNvSpPr/>
          <p:nvPr/>
        </p:nvSpPr>
        <p:spPr>
          <a:xfrm>
            <a:off x="3118192" y="1512782"/>
            <a:ext cx="5664968" cy="3139371"/>
          </a:xfrm>
          <a:prstGeom prst="ellipse">
            <a:avLst/>
          </a:prstGeom>
          <a:ln w="5715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defTabSz="914400" eaLnBrk="0" fontAlgn="base" hangingPunct="0">
              <a:lnSpc>
                <a:spcPct val="120000"/>
              </a:lnSpc>
              <a:spcBef>
                <a:spcPct val="0"/>
              </a:spcBef>
              <a:spcAft>
                <a:spcPct val="0"/>
              </a:spcAft>
              <a:defRPr/>
            </a:pPr>
            <a:r>
              <a:rPr lang="tr-TR" sz="2400" b="1" kern="0" dirty="0" smtClean="0">
                <a:solidFill>
                  <a:prstClr val="black"/>
                </a:solidFill>
                <a:latin typeface="Times New Roman" panose="02020603050405020304" pitchFamily="18" charset="0"/>
                <a:ea typeface="Times New Roman" panose="02020603050405020304" pitchFamily="18" charset="0"/>
              </a:rPr>
              <a:t>DIŞ TİCARET İŞLEMLERİNDE DÜZENLENEN BELGELER</a:t>
            </a:r>
          </a:p>
        </p:txBody>
      </p:sp>
    </p:spTree>
    <p:extLst>
      <p:ext uri="{BB962C8B-B14F-4D97-AF65-F5344CB8AC3E}">
        <p14:creationId xmlns:p14="http://schemas.microsoft.com/office/powerpoint/2010/main" val="3314477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193" y="189186"/>
            <a:ext cx="2293883" cy="96169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tr-T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60" y="1331522"/>
            <a:ext cx="11522075" cy="2963548"/>
          </a:xfrm>
          <a:prstGeom prst="rect">
            <a:avLst/>
          </a:prstGeom>
        </p:spPr>
      </p:pic>
      <p:sp>
        <p:nvSpPr>
          <p:cNvPr id="3" name="Content Placeholder 2"/>
          <p:cNvSpPr>
            <a:spLocks noGrp="1"/>
          </p:cNvSpPr>
          <p:nvPr>
            <p:ph idx="1"/>
          </p:nvPr>
        </p:nvSpPr>
        <p:spPr>
          <a:xfrm>
            <a:off x="576104" y="562574"/>
            <a:ext cx="10369868" cy="679303"/>
          </a:xfrm>
        </p:spPr>
        <p:txBody>
          <a:bodyPr>
            <a:normAutofit/>
          </a:bodyPr>
          <a:lstStyle/>
          <a:p>
            <a:pPr marL="0" indent="0" algn="ctr">
              <a:buNone/>
            </a:pPr>
            <a:r>
              <a:rPr lang="tr-TR" b="1" dirty="0" smtClean="0">
                <a:solidFill>
                  <a:srgbClr val="FF0000"/>
                </a:solidFill>
                <a:latin typeface="Myriad Pro"/>
                <a:cs typeface="Myriad Pro"/>
              </a:rPr>
              <a:t>YOİKK TİCARET ÇALIŞMA GRUBU</a:t>
            </a:r>
            <a:endParaRPr lang="en-US" b="1" dirty="0">
              <a:solidFill>
                <a:srgbClr val="FF0000"/>
              </a:solidFill>
              <a:latin typeface="Myriad Pro"/>
              <a:cs typeface="Myriad Pro"/>
            </a:endParaRPr>
          </a:p>
        </p:txBody>
      </p:sp>
      <p:sp>
        <p:nvSpPr>
          <p:cNvPr id="6" name="Content Placeholder 2"/>
          <p:cNvSpPr txBox="1">
            <a:spLocks/>
          </p:cNvSpPr>
          <p:nvPr/>
        </p:nvSpPr>
        <p:spPr>
          <a:xfrm>
            <a:off x="576104" y="4993791"/>
            <a:ext cx="10369868" cy="31237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tr-TR" sz="1800" b="1" dirty="0" smtClean="0">
                <a:latin typeface="Myriad Pro"/>
                <a:cs typeface="Myriad Pro"/>
              </a:rPr>
              <a:t>GÜMRÜKLER </a:t>
            </a:r>
            <a:r>
              <a:rPr lang="en-US" sz="1800" b="1" dirty="0" smtClean="0">
                <a:latin typeface="Myriad Pro"/>
                <a:cs typeface="Myriad Pro"/>
              </a:rPr>
              <a:t>GENEL MÜDÜRLÜĞÜ</a:t>
            </a:r>
            <a:endParaRPr lang="en-US" sz="1800" b="1" dirty="0">
              <a:solidFill>
                <a:srgbClr val="FF0000"/>
              </a:solidFill>
              <a:latin typeface="Myriad Pro"/>
              <a:cs typeface="Myriad Pro"/>
            </a:endParaRPr>
          </a:p>
        </p:txBody>
      </p:sp>
      <p:sp>
        <p:nvSpPr>
          <p:cNvPr id="13" name="Content Placeholder 2"/>
          <p:cNvSpPr txBox="1">
            <a:spLocks/>
          </p:cNvSpPr>
          <p:nvPr/>
        </p:nvSpPr>
        <p:spPr>
          <a:xfrm>
            <a:off x="576104" y="5323075"/>
            <a:ext cx="10369868" cy="5569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sz="1200" dirty="0">
              <a:solidFill>
                <a:srgbClr val="FF0000"/>
              </a:solidFill>
              <a:latin typeface="Myriad Pro"/>
              <a:cs typeface="Myriad Pro"/>
            </a:endParaRPr>
          </a:p>
        </p:txBody>
      </p:sp>
      <p:pic>
        <p:nvPicPr>
          <p:cNvPr id="14" name="Picture 13" descr="Ticaret Bakanlığı Logo Arma T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949" y="3970213"/>
            <a:ext cx="904353" cy="904353"/>
          </a:xfrm>
          <a:prstGeom prst="rect">
            <a:avLst/>
          </a:prstGeom>
        </p:spPr>
      </p:pic>
      <p:sp>
        <p:nvSpPr>
          <p:cNvPr id="9" name="Content Placeholder 2"/>
          <p:cNvSpPr txBox="1">
            <a:spLocks/>
          </p:cNvSpPr>
          <p:nvPr/>
        </p:nvSpPr>
        <p:spPr>
          <a:xfrm>
            <a:off x="558191" y="5443680"/>
            <a:ext cx="10369868" cy="5569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it-IT" sz="1200" dirty="0" smtClean="0">
                <a:latin typeface="Myriad Pro"/>
                <a:cs typeface="Myriad Pro"/>
              </a:rPr>
              <a:t>.</a:t>
            </a:r>
            <a:endParaRPr lang="en-US" sz="1200" dirty="0">
              <a:solidFill>
                <a:srgbClr val="FF0000"/>
              </a:solidFill>
              <a:latin typeface="Myriad Pro"/>
              <a:cs typeface="Myriad Pro"/>
            </a:endParaRPr>
          </a:p>
        </p:txBody>
      </p:sp>
      <p:sp>
        <p:nvSpPr>
          <p:cNvPr id="4" name="Slayt Numarası Yer Tutucusu 3"/>
          <p:cNvSpPr>
            <a:spLocks noGrp="1"/>
          </p:cNvSpPr>
          <p:nvPr>
            <p:ph type="sldNum" sz="quarter" idx="4"/>
          </p:nvPr>
        </p:nvSpPr>
        <p:spPr/>
        <p:txBody>
          <a:bodyPr/>
          <a:lstStyle/>
          <a:p>
            <a:fld id="{F5443FF4-E136-4931-8706-829C49566192}" type="slidenum">
              <a:rPr lang="en-US" smtClean="0"/>
              <a:pPr/>
              <a:t>1</a:t>
            </a:fld>
            <a:endParaRPr lang="en-US" dirty="0"/>
          </a:p>
        </p:txBody>
      </p:sp>
      <p:sp>
        <p:nvSpPr>
          <p:cNvPr id="7" name="Dikdörtgen 6"/>
          <p:cNvSpPr/>
          <p:nvPr/>
        </p:nvSpPr>
        <p:spPr>
          <a:xfrm>
            <a:off x="323193" y="5521166"/>
            <a:ext cx="10937706" cy="600101"/>
          </a:xfrm>
          <a:prstGeom prst="rect">
            <a:avLst/>
          </a:prstGeom>
        </p:spPr>
        <p:txBody>
          <a:bodyPr wrap="square">
            <a:spAutoFit/>
          </a:bodyPr>
          <a:lstStyle/>
          <a:p>
            <a:pPr algn="ctr">
              <a:lnSpc>
                <a:spcPct val="107000"/>
              </a:lnSpc>
              <a:spcAft>
                <a:spcPts val="800"/>
              </a:spcAft>
            </a:pPr>
            <a:r>
              <a:rPr lang="tr-TR" sz="1600" b="1" dirty="0" smtClean="0">
                <a:latin typeface="Myriad Pro"/>
                <a:ea typeface="Calibri" panose="020F0502020204030204" pitchFamily="34" charset="0"/>
                <a:cs typeface="Times New Roman" panose="02020603050405020304" pitchFamily="18" charset="0"/>
              </a:rPr>
              <a:t>“</a:t>
            </a:r>
            <a:r>
              <a:rPr lang="tr-TR" sz="1600" b="1" i="1" dirty="0" smtClean="0">
                <a:latin typeface="Myriad Pro"/>
                <a:ea typeface="Calibri" panose="020F0502020204030204" pitchFamily="34" charset="0"/>
                <a:cs typeface="Times New Roman" panose="02020603050405020304" pitchFamily="18" charset="0"/>
              </a:rPr>
              <a:t>DIŞ TİCARET İŞLEMLERİNDE KARŞILAŞILAN TÜM MALİYETLER VE İŞLEM SÜRELERİNİN TESPİTİ AMACIYLA BİR ANALİZ ÇALIŞMASININ YAPILMASI" BAŞLIKLI EYLEM</a:t>
            </a:r>
            <a:endParaRPr lang="tr-TR" sz="1600" b="1" i="1" dirty="0">
              <a:effectLst/>
              <a:latin typeface="Myriad Pro"/>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8197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solidFill>
                  <a:srgbClr val="FF0000"/>
                </a:solidFill>
                <a:latin typeface="Myriad Pro"/>
              </a:rPr>
              <a:t>                 İTHALATA İLİŞKİN BELGE SAYISI </a:t>
            </a:r>
            <a:r>
              <a:rPr lang="tr-TR" sz="1100" b="1" dirty="0" smtClean="0">
                <a:solidFill>
                  <a:srgbClr val="FF0000"/>
                </a:solidFill>
                <a:latin typeface="Myriad Pro"/>
              </a:rPr>
              <a:t>(2018 yılı itibarıyla tespit edilebilenler)</a:t>
            </a:r>
            <a:endParaRPr lang="tr-TR" sz="1100" b="1" dirty="0">
              <a:solidFill>
                <a:srgbClr val="FF0000"/>
              </a:solidFill>
              <a:latin typeface="Myriad Pro"/>
            </a:endParaRPr>
          </a:p>
        </p:txBody>
      </p:sp>
      <p:sp>
        <p:nvSpPr>
          <p:cNvPr id="4" name="Slayt Numarası Yer Tutucusu 3"/>
          <p:cNvSpPr>
            <a:spLocks noGrp="1"/>
          </p:cNvSpPr>
          <p:nvPr>
            <p:ph type="sldNum" sz="quarter" idx="4"/>
          </p:nvPr>
        </p:nvSpPr>
        <p:spPr/>
        <p:txBody>
          <a:bodyPr/>
          <a:lstStyle/>
          <a:p>
            <a:fld id="{F5443FF4-E136-4931-8706-829C49566192}" type="slidenum">
              <a:rPr lang="en-US" smtClean="0"/>
              <a:pPr/>
              <a:t>19</a:t>
            </a:fld>
            <a:endParaRPr lang="en-US" dirty="0"/>
          </a:p>
        </p:txBody>
      </p:sp>
      <p:sp>
        <p:nvSpPr>
          <p:cNvPr id="5" name="Dikdörtgen 4"/>
          <p:cNvSpPr/>
          <p:nvPr/>
        </p:nvSpPr>
        <p:spPr>
          <a:xfrm>
            <a:off x="805826" y="1559177"/>
            <a:ext cx="3674660" cy="338554"/>
          </a:xfrm>
          <a:prstGeom prst="rect">
            <a:avLst/>
          </a:prstGeom>
          <a:solidFill>
            <a:sysClr val="window" lastClr="FFFFFF"/>
          </a:solidFill>
          <a:ln w="28575" cap="flat" cmpd="sng" algn="ctr">
            <a:solidFill>
              <a:srgbClr val="ED7D31"/>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TARIM VE ORMAN BAKANLIĞI- 44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Dikdörtgen 5"/>
          <p:cNvSpPr/>
          <p:nvPr/>
        </p:nvSpPr>
        <p:spPr>
          <a:xfrm>
            <a:off x="1032004" y="2627142"/>
            <a:ext cx="4572000" cy="307777"/>
          </a:xfrm>
          <a:prstGeom prst="rect">
            <a:avLst/>
          </a:prstGeom>
          <a:solidFill>
            <a:sysClr val="window" lastClr="FFFFFF"/>
          </a:solidFill>
          <a:ln w="28575" cap="flat" cmpd="sng" algn="ctr">
            <a:solidFill>
              <a:srgbClr val="FFC000"/>
            </a:solidFill>
            <a:prstDash val="solid"/>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AİLE, ÇALIŞMA VE SOSYAL HİZMETLER BAKANLIĞI -1 BELGE</a:t>
            </a:r>
            <a:endParaRPr kumimoji="0" lang="tr-TR" sz="14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Dikdörtgen 6"/>
          <p:cNvSpPr/>
          <p:nvPr/>
        </p:nvSpPr>
        <p:spPr>
          <a:xfrm>
            <a:off x="900336" y="3250421"/>
            <a:ext cx="4408194" cy="338554"/>
          </a:xfrm>
          <a:prstGeom prst="rect">
            <a:avLst/>
          </a:prstGeom>
          <a:solidFill>
            <a:sysClr val="window" lastClr="FFFFFF"/>
          </a:solidFill>
          <a:ln w="28575" cap="flat" cmpd="sng" algn="ctr">
            <a:solidFill>
              <a:srgbClr val="70AD47"/>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BİLİM SANAYİ VE TEKNOLOJİ BAKANLIĞI- 3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8" name="Dikdörtgen 7"/>
          <p:cNvSpPr/>
          <p:nvPr/>
        </p:nvSpPr>
        <p:spPr>
          <a:xfrm>
            <a:off x="1117596" y="3843212"/>
            <a:ext cx="2485552" cy="338554"/>
          </a:xfrm>
          <a:prstGeom prst="rect">
            <a:avLst/>
          </a:prstGeom>
          <a:solidFill>
            <a:sysClr val="window" lastClr="FFFFFF"/>
          </a:solidFill>
          <a:ln w="28575" cap="flat" cmpd="sng" algn="ctr">
            <a:solidFill>
              <a:srgbClr val="5B9BD5"/>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BORSA İSTANBUL- 6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9" name="Dikdörtgen 8"/>
          <p:cNvSpPr/>
          <p:nvPr/>
        </p:nvSpPr>
        <p:spPr>
          <a:xfrm>
            <a:off x="1416147" y="4995024"/>
            <a:ext cx="3803713" cy="338554"/>
          </a:xfrm>
          <a:prstGeom prst="rect">
            <a:avLst/>
          </a:prstGeom>
          <a:solidFill>
            <a:sysClr val="window" lastClr="FFFFFF"/>
          </a:solidFill>
          <a:ln w="28575" cap="flat" cmpd="sng" algn="ctr">
            <a:solidFill>
              <a:sysClr val="windowText" lastClr="000000"/>
            </a:solidFill>
            <a:prstDash val="solid"/>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ÇEVRE VE ŞEHİRCİLİK BAKANLIĞI- 12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Dikdörtgen 9"/>
          <p:cNvSpPr/>
          <p:nvPr/>
        </p:nvSpPr>
        <p:spPr>
          <a:xfrm>
            <a:off x="1285219" y="5494812"/>
            <a:ext cx="3256597" cy="338554"/>
          </a:xfrm>
          <a:prstGeom prst="rect">
            <a:avLst/>
          </a:prstGeom>
          <a:solidFill>
            <a:sysClr val="window" lastClr="FFFFFF"/>
          </a:solidFill>
          <a:ln w="28575" cap="flat" cmpd="sng" algn="ctr">
            <a:solidFill>
              <a:srgbClr val="4472C4"/>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İÇİŞLERİ BAKANLIĞI (EGM)- 3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 name="Dikdörtgen 10"/>
          <p:cNvSpPr/>
          <p:nvPr/>
        </p:nvSpPr>
        <p:spPr>
          <a:xfrm>
            <a:off x="5308530" y="5410781"/>
            <a:ext cx="4349845" cy="338554"/>
          </a:xfrm>
          <a:prstGeom prst="rect">
            <a:avLst/>
          </a:prstGeom>
          <a:solidFill>
            <a:sysClr val="window" lastClr="FFFFFF"/>
          </a:solidFill>
          <a:ln w="28575" cap="flat" cmpd="sng" algn="ctr">
            <a:solidFill>
              <a:srgbClr val="FFC000"/>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ENERJİ PİYASASI DÜZENLEME KURUMU- 1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 name="Dikdörtgen 11"/>
          <p:cNvSpPr/>
          <p:nvPr/>
        </p:nvSpPr>
        <p:spPr>
          <a:xfrm>
            <a:off x="5761038" y="1570914"/>
            <a:ext cx="4998035" cy="338554"/>
          </a:xfrm>
          <a:prstGeom prst="rect">
            <a:avLst/>
          </a:prstGeom>
          <a:solidFill>
            <a:sysClr val="window" lastClr="FFFFFF"/>
          </a:solidFill>
          <a:ln w="28575"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ENERJİ VE TABİİ KAYNAKLAR BAKANLIĞI (PİGM)- 1 BELGE</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Dikdörtgen 12"/>
          <p:cNvSpPr/>
          <p:nvPr/>
        </p:nvSpPr>
        <p:spPr>
          <a:xfrm>
            <a:off x="6584992" y="2063277"/>
            <a:ext cx="3657155" cy="338554"/>
          </a:xfrm>
          <a:prstGeom prst="rect">
            <a:avLst/>
          </a:prstGeom>
          <a:solidFill>
            <a:sysClr val="window" lastClr="FFFFFF"/>
          </a:solidFill>
          <a:ln w="28575" cap="flat" cmpd="sng" algn="ctr">
            <a:solidFill>
              <a:srgbClr val="70AD47"/>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HAZİNE VE MALİYE BAKANLIĞI- 4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 name="Dikdörtgen 13"/>
          <p:cNvSpPr/>
          <p:nvPr/>
        </p:nvSpPr>
        <p:spPr>
          <a:xfrm>
            <a:off x="6685201" y="2510012"/>
            <a:ext cx="3706849" cy="338554"/>
          </a:xfrm>
          <a:prstGeom prst="rect">
            <a:avLst/>
          </a:prstGeom>
          <a:solidFill>
            <a:sysClr val="window" lastClr="FFFFFF"/>
          </a:solidFill>
          <a:ln w="28575" cap="flat" cmpd="sng" algn="ctr">
            <a:solidFill>
              <a:srgbClr val="4472C4"/>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KÜLTÜR VE TURİZM BAKANLIĞI – 2 BELGE</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5" name="Dikdörtgen 14"/>
          <p:cNvSpPr/>
          <p:nvPr/>
        </p:nvSpPr>
        <p:spPr>
          <a:xfrm>
            <a:off x="7699381" y="2957518"/>
            <a:ext cx="3416513" cy="338554"/>
          </a:xfrm>
          <a:prstGeom prst="rect">
            <a:avLst/>
          </a:prstGeom>
          <a:solidFill>
            <a:sysClr val="window" lastClr="FFFFFF"/>
          </a:solidFill>
          <a:ln w="28575" cap="flat" cmpd="sng" algn="ctr">
            <a:solidFill>
              <a:srgbClr val="ED7D31"/>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MİLLİ SAVUNMA BAKANLIĞI- 3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 name="Dikdörtgen 15"/>
          <p:cNvSpPr/>
          <p:nvPr/>
        </p:nvSpPr>
        <p:spPr>
          <a:xfrm>
            <a:off x="6685201" y="3379215"/>
            <a:ext cx="4439549" cy="338554"/>
          </a:xfrm>
          <a:prstGeom prst="rect">
            <a:avLst/>
          </a:prstGeom>
          <a:solidFill>
            <a:sysClr val="window" lastClr="FFFFFF"/>
          </a:solidFill>
          <a:ln w="28575" cap="flat" cmpd="sng" algn="ctr">
            <a:solidFill>
              <a:srgbClr val="5B9BD5"/>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TÜRKİYE İLAÇ VE TIBBİ CİHAZ KURUMU- 28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7" name="Dikdörtgen 16"/>
          <p:cNvSpPr/>
          <p:nvPr/>
        </p:nvSpPr>
        <p:spPr>
          <a:xfrm>
            <a:off x="7351978" y="3871324"/>
            <a:ext cx="3763916" cy="338554"/>
          </a:xfrm>
          <a:prstGeom prst="rect">
            <a:avLst/>
          </a:prstGeom>
          <a:solidFill>
            <a:sysClr val="window" lastClr="FFFFFF"/>
          </a:solidFill>
          <a:ln w="28575" cap="flat" cmpd="sng" algn="ctr">
            <a:solidFill>
              <a:sysClr val="windowText" lastClr="000000"/>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NÜKLEER DÜZENLEME KURUMU- 2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8" name="Dikdörtgen 17"/>
          <p:cNvSpPr/>
          <p:nvPr/>
        </p:nvSpPr>
        <p:spPr>
          <a:xfrm>
            <a:off x="7399470" y="4381260"/>
            <a:ext cx="3380734" cy="338554"/>
          </a:xfrm>
          <a:prstGeom prst="rect">
            <a:avLst/>
          </a:prstGeom>
          <a:solidFill>
            <a:sysClr val="window" lastClr="FFFFFF"/>
          </a:solidFill>
          <a:ln w="38100" cap="flat" cmpd="sng" algn="ctr">
            <a:solidFill>
              <a:srgbClr val="70AD47"/>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SERMAYE PİYASASI KURULU- 1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9" name="Dikdörtgen 18"/>
          <p:cNvSpPr/>
          <p:nvPr/>
        </p:nvSpPr>
        <p:spPr>
          <a:xfrm>
            <a:off x="1285219" y="2171458"/>
            <a:ext cx="2812373" cy="338554"/>
          </a:xfrm>
          <a:prstGeom prst="rect">
            <a:avLst/>
          </a:prstGeom>
          <a:solidFill>
            <a:sysClr val="window" lastClr="FFFFFF"/>
          </a:solidFill>
          <a:ln w="28575" cap="flat" cmpd="sng" algn="ctr">
            <a:solidFill>
              <a:srgbClr val="5B9BD5"/>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TİCARET BAKANLIĞI- 39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0" name="Dikdörtgen 19"/>
          <p:cNvSpPr/>
          <p:nvPr/>
        </p:nvSpPr>
        <p:spPr>
          <a:xfrm>
            <a:off x="7274361" y="4892462"/>
            <a:ext cx="3919150" cy="338554"/>
          </a:xfrm>
          <a:prstGeom prst="rect">
            <a:avLst/>
          </a:prstGeom>
          <a:ln w="28575">
            <a:solidFill>
              <a:sysClr val="windowText" lastClr="0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TÜRK STANDARTLARI ENSTİTÜSÜ- 20 BELGE </a:t>
            </a:r>
            <a:endParaRPr kumimoji="0" lang="tr-TR" sz="1600" b="1" i="0" u="none" strike="noStrike" kern="0" cap="none" spc="0" normalizeH="0" baseline="0" noProof="0" dirty="0" smtClean="0">
              <a:ln>
                <a:noFill/>
              </a:ln>
              <a:solidFill>
                <a:prstClr val="black"/>
              </a:solidFill>
              <a:effectLst/>
              <a:uLnTx/>
              <a:uFillTx/>
            </a:endParaRPr>
          </a:p>
        </p:txBody>
      </p:sp>
      <p:sp>
        <p:nvSpPr>
          <p:cNvPr id="21" name="Dikdörtgen 20"/>
          <p:cNvSpPr/>
          <p:nvPr/>
        </p:nvSpPr>
        <p:spPr>
          <a:xfrm>
            <a:off x="1112634" y="4367125"/>
            <a:ext cx="4874604" cy="338554"/>
          </a:xfrm>
          <a:prstGeom prst="rect">
            <a:avLst/>
          </a:prstGeom>
          <a:solidFill>
            <a:sysClr val="window" lastClr="FFFFFF"/>
          </a:solidFill>
          <a:ln w="28575" cap="flat" cmpd="sng" algn="ctr">
            <a:solidFill>
              <a:srgbClr val="ED7D31"/>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ULAŞTIRMA VE ALT YAPI BAKANLIĞI (SHGM)- 16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73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additive="base">
                                        <p:cTn id="86" dur="500" fill="hold"/>
                                        <p:tgtEl>
                                          <p:spTgt spid="20"/>
                                        </p:tgtEl>
                                        <p:attrNameLst>
                                          <p:attrName>ppt_x</p:attrName>
                                        </p:attrNameLst>
                                      </p:cBhvr>
                                      <p:tavLst>
                                        <p:tav tm="0">
                                          <p:val>
                                            <p:strVal val="#ppt_x"/>
                                          </p:val>
                                        </p:tav>
                                        <p:tav tm="100000">
                                          <p:val>
                                            <p:strVal val="#ppt_x"/>
                                          </p:val>
                                        </p:tav>
                                      </p:tavLst>
                                    </p:anim>
                                    <p:anim calcmode="lin" valueType="num">
                                      <p:cBhvr additive="base">
                                        <p:cTn id="87"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smtClean="0">
                <a:solidFill>
                  <a:srgbClr val="FF0000"/>
                </a:solidFill>
                <a:latin typeface="Myriad Pro"/>
              </a:rPr>
              <a:t>                İHRACATA </a:t>
            </a:r>
            <a:r>
              <a:rPr lang="tr-TR" sz="2800" b="1" dirty="0">
                <a:solidFill>
                  <a:srgbClr val="FF0000"/>
                </a:solidFill>
                <a:latin typeface="Myriad Pro"/>
              </a:rPr>
              <a:t>İLİŞKİN BELGE SAYISI </a:t>
            </a:r>
            <a:r>
              <a:rPr lang="tr-TR" sz="1100" b="1" dirty="0" smtClean="0">
                <a:solidFill>
                  <a:srgbClr val="FF0000"/>
                </a:solidFill>
                <a:latin typeface="Myriad Pro"/>
              </a:rPr>
              <a:t>(</a:t>
            </a:r>
            <a:r>
              <a:rPr lang="tr-TR" sz="1100" b="1" dirty="0">
                <a:solidFill>
                  <a:srgbClr val="FF0000"/>
                </a:solidFill>
                <a:latin typeface="Myriad Pro"/>
              </a:rPr>
              <a:t>2018 yılı itibarıyla tespit </a:t>
            </a:r>
            <a:r>
              <a:rPr lang="tr-TR" sz="1100" b="1" dirty="0" smtClean="0">
                <a:solidFill>
                  <a:srgbClr val="FF0000"/>
                </a:solidFill>
                <a:latin typeface="Myriad Pro"/>
              </a:rPr>
              <a:t>edilebilenler)</a:t>
            </a:r>
            <a:endParaRPr lang="tr-TR" sz="1100"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20</a:t>
            </a:fld>
            <a:endParaRPr lang="en-US" dirty="0"/>
          </a:p>
        </p:txBody>
      </p:sp>
      <p:sp>
        <p:nvSpPr>
          <p:cNvPr id="5" name="Dikdörtgen 4"/>
          <p:cNvSpPr/>
          <p:nvPr/>
        </p:nvSpPr>
        <p:spPr>
          <a:xfrm>
            <a:off x="399202" y="1455544"/>
            <a:ext cx="3674660" cy="338554"/>
          </a:xfrm>
          <a:prstGeom prst="rect">
            <a:avLst/>
          </a:prstGeom>
          <a:solidFill>
            <a:sysClr val="window" lastClr="FFFFFF"/>
          </a:solidFill>
          <a:ln w="28575" cap="flat" cmpd="sng" algn="ctr">
            <a:solidFill>
              <a:srgbClr val="ED7D31"/>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TARIM VE ORMAN BAKANLIĞI- 58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Dikdörtgen 5"/>
          <p:cNvSpPr/>
          <p:nvPr/>
        </p:nvSpPr>
        <p:spPr>
          <a:xfrm>
            <a:off x="107504" y="2453004"/>
            <a:ext cx="4572000" cy="307777"/>
          </a:xfrm>
          <a:prstGeom prst="rect">
            <a:avLst/>
          </a:prstGeom>
          <a:solidFill>
            <a:sysClr val="window" lastClr="FFFFFF"/>
          </a:solidFill>
          <a:ln w="28575" cap="flat" cmpd="sng" algn="ctr">
            <a:solidFill>
              <a:srgbClr val="FFC000"/>
            </a:solidFill>
            <a:prstDash val="solid"/>
            <a:miter lim="800000"/>
          </a:ln>
          <a:effectLst/>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4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AİLE, ÇALIŞMA VE SOSYAL HİZMETLER BAKANLIĞI -1 BELGE</a:t>
            </a:r>
            <a:endParaRPr kumimoji="0" lang="tr-TR" sz="14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7" name="Dikdörtgen 6"/>
          <p:cNvSpPr/>
          <p:nvPr/>
        </p:nvSpPr>
        <p:spPr>
          <a:xfrm>
            <a:off x="0" y="3125347"/>
            <a:ext cx="4408194" cy="338554"/>
          </a:xfrm>
          <a:prstGeom prst="rect">
            <a:avLst/>
          </a:prstGeom>
          <a:solidFill>
            <a:sysClr val="window" lastClr="FFFFFF"/>
          </a:solidFill>
          <a:ln w="28575" cap="flat" cmpd="sng" algn="ctr">
            <a:solidFill>
              <a:srgbClr val="70AD47"/>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BİLİM SANAYİ VE TEKNOLOJİ BAKANLIĞI- 1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8" name="Dikdörtgen 7"/>
          <p:cNvSpPr/>
          <p:nvPr/>
        </p:nvSpPr>
        <p:spPr>
          <a:xfrm>
            <a:off x="218763" y="4852874"/>
            <a:ext cx="3803713" cy="338554"/>
          </a:xfrm>
          <a:prstGeom prst="rect">
            <a:avLst/>
          </a:prstGeom>
          <a:solidFill>
            <a:sysClr val="window" lastClr="FFFFFF"/>
          </a:solidFill>
          <a:ln w="28575" cap="flat" cmpd="sng" algn="ctr">
            <a:solidFill>
              <a:sysClr val="windowText" lastClr="000000"/>
            </a:solidFill>
            <a:prstDash val="solid"/>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ÇEVRE VE ŞEHİRCİLİK BAKANLIĞI- 5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9" name="Dikdörtgen 8"/>
          <p:cNvSpPr/>
          <p:nvPr/>
        </p:nvSpPr>
        <p:spPr>
          <a:xfrm>
            <a:off x="218763" y="5506930"/>
            <a:ext cx="3256597" cy="338554"/>
          </a:xfrm>
          <a:prstGeom prst="rect">
            <a:avLst/>
          </a:prstGeom>
          <a:solidFill>
            <a:sysClr val="window" lastClr="FFFFFF"/>
          </a:solidFill>
          <a:ln w="28575" cap="flat" cmpd="sng" algn="ctr">
            <a:solidFill>
              <a:srgbClr val="4472C4"/>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İÇİŞLERİ BAKANLIĞI (EGM)- 1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0" name="Dikdörtgen 9"/>
          <p:cNvSpPr/>
          <p:nvPr/>
        </p:nvSpPr>
        <p:spPr>
          <a:xfrm>
            <a:off x="5582311" y="1347293"/>
            <a:ext cx="4349845" cy="338554"/>
          </a:xfrm>
          <a:prstGeom prst="rect">
            <a:avLst/>
          </a:prstGeom>
          <a:solidFill>
            <a:sysClr val="window" lastClr="FFFFFF"/>
          </a:solidFill>
          <a:ln w="28575" cap="flat" cmpd="sng" algn="ctr">
            <a:solidFill>
              <a:srgbClr val="FFC000"/>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ENERJİ PİYASASI DÜZENLEME KURUMU- 1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1" name="Dikdörtgen 10"/>
          <p:cNvSpPr/>
          <p:nvPr/>
        </p:nvSpPr>
        <p:spPr>
          <a:xfrm>
            <a:off x="5456296" y="1887315"/>
            <a:ext cx="4998035" cy="338554"/>
          </a:xfrm>
          <a:prstGeom prst="rect">
            <a:avLst/>
          </a:prstGeom>
          <a:solidFill>
            <a:sysClr val="window" lastClr="FFFFFF"/>
          </a:solidFill>
          <a:ln w="28575" cap="flat" cmpd="sng" algn="ctr">
            <a:solidFill>
              <a:srgbClr val="A5A5A5"/>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ENERJİ VE TABİİ KAYNAKLAR BAKANLIĞI (PİGM)- 1 BELGE</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2" name="Dikdörtgen 11"/>
          <p:cNvSpPr/>
          <p:nvPr/>
        </p:nvSpPr>
        <p:spPr>
          <a:xfrm>
            <a:off x="5984160" y="2341219"/>
            <a:ext cx="3657155" cy="338554"/>
          </a:xfrm>
          <a:prstGeom prst="rect">
            <a:avLst/>
          </a:prstGeom>
          <a:solidFill>
            <a:sysClr val="window" lastClr="FFFFFF"/>
          </a:solidFill>
          <a:ln w="28575" cap="flat" cmpd="sng" algn="ctr">
            <a:solidFill>
              <a:srgbClr val="70AD47"/>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HAZİNE VE MALİYE BAKANLIĞI- 4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3" name="Dikdörtgen 12"/>
          <p:cNvSpPr/>
          <p:nvPr/>
        </p:nvSpPr>
        <p:spPr>
          <a:xfrm>
            <a:off x="6101890" y="2866879"/>
            <a:ext cx="3706849" cy="338554"/>
          </a:xfrm>
          <a:prstGeom prst="rect">
            <a:avLst/>
          </a:prstGeom>
          <a:solidFill>
            <a:sysClr val="window" lastClr="FFFFFF"/>
          </a:solidFill>
          <a:ln w="28575" cap="flat" cmpd="sng" algn="ctr">
            <a:solidFill>
              <a:srgbClr val="4472C4"/>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KÜLTÜR VE TURİZM BAKANLIĞI – 2 BELGE</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4" name="Dikdörtgen 13"/>
          <p:cNvSpPr/>
          <p:nvPr/>
        </p:nvSpPr>
        <p:spPr>
          <a:xfrm>
            <a:off x="5751082" y="3420088"/>
            <a:ext cx="3416513" cy="338554"/>
          </a:xfrm>
          <a:prstGeom prst="rect">
            <a:avLst/>
          </a:prstGeom>
          <a:solidFill>
            <a:sysClr val="window" lastClr="FFFFFF"/>
          </a:solidFill>
          <a:ln w="28575" cap="flat" cmpd="sng" algn="ctr">
            <a:solidFill>
              <a:srgbClr val="ED7D31"/>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MİLLİ SAVUNMA BAKANLIĞI- 4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5" name="Dikdörtgen 14"/>
          <p:cNvSpPr/>
          <p:nvPr/>
        </p:nvSpPr>
        <p:spPr>
          <a:xfrm>
            <a:off x="5596802" y="3852060"/>
            <a:ext cx="4335354" cy="338554"/>
          </a:xfrm>
          <a:prstGeom prst="rect">
            <a:avLst/>
          </a:prstGeom>
          <a:solidFill>
            <a:sysClr val="window" lastClr="FFFFFF"/>
          </a:solidFill>
          <a:ln w="28575" cap="flat" cmpd="sng" algn="ctr">
            <a:solidFill>
              <a:srgbClr val="5B9BD5"/>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TÜRKİYE İLAÇ VE TIBBİ CİHAZ KURUMU- 7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6" name="Dikdörtgen 15"/>
          <p:cNvSpPr/>
          <p:nvPr/>
        </p:nvSpPr>
        <p:spPr>
          <a:xfrm>
            <a:off x="5786861" y="4876015"/>
            <a:ext cx="3763916" cy="338554"/>
          </a:xfrm>
          <a:prstGeom prst="rect">
            <a:avLst/>
          </a:prstGeom>
          <a:solidFill>
            <a:sysClr val="window" lastClr="FFFFFF"/>
          </a:solidFill>
          <a:ln w="28575" cap="flat" cmpd="sng" algn="ctr">
            <a:solidFill>
              <a:sysClr val="windowText" lastClr="000000"/>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NÜKLEER DÜZENLEME KURUMU- 1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7" name="Dikdörtgen 16"/>
          <p:cNvSpPr/>
          <p:nvPr/>
        </p:nvSpPr>
        <p:spPr>
          <a:xfrm>
            <a:off x="5786861" y="5377880"/>
            <a:ext cx="3380734" cy="338554"/>
          </a:xfrm>
          <a:prstGeom prst="rect">
            <a:avLst/>
          </a:prstGeom>
          <a:solidFill>
            <a:sysClr val="window" lastClr="FFFFFF"/>
          </a:solidFill>
          <a:ln w="38100" cap="flat" cmpd="sng" algn="ctr">
            <a:solidFill>
              <a:srgbClr val="70AD47"/>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SERMAYE PİYASASI KURULU- 1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8" name="Dikdörtgen 17"/>
          <p:cNvSpPr/>
          <p:nvPr/>
        </p:nvSpPr>
        <p:spPr>
          <a:xfrm>
            <a:off x="440874" y="1899222"/>
            <a:ext cx="2812373" cy="338554"/>
          </a:xfrm>
          <a:prstGeom prst="rect">
            <a:avLst/>
          </a:prstGeom>
          <a:solidFill>
            <a:sysClr val="window" lastClr="FFFFFF"/>
          </a:solidFill>
          <a:ln w="28575" cap="flat" cmpd="sng" algn="ctr">
            <a:solidFill>
              <a:srgbClr val="5B9BD5"/>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TİCARET BAKANLIĞI- 22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19" name="Dikdörtgen 18"/>
          <p:cNvSpPr/>
          <p:nvPr/>
        </p:nvSpPr>
        <p:spPr>
          <a:xfrm>
            <a:off x="4931799" y="5916778"/>
            <a:ext cx="3814955" cy="338554"/>
          </a:xfrm>
          <a:prstGeom prst="rect">
            <a:avLst/>
          </a:prstGeom>
          <a:ln w="28575">
            <a:solidFill>
              <a:sysClr val="windowText" lastClr="000000"/>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ea typeface="Calibri" panose="020F0502020204030204" pitchFamily="34" charset="0"/>
                <a:cs typeface="Times New Roman" panose="02020603050405020304" pitchFamily="18" charset="0"/>
              </a:rPr>
              <a:t>TÜRK STANDARTLARI ENSTİTÜSÜ- 2 BELGE </a:t>
            </a:r>
            <a:endParaRPr kumimoji="0" lang="tr-TR" sz="1600" b="1" i="0" u="none" strike="noStrike" kern="0" cap="none" spc="0" normalizeH="0" baseline="0" noProof="0" dirty="0" smtClean="0">
              <a:ln>
                <a:noFill/>
              </a:ln>
              <a:solidFill>
                <a:prstClr val="black"/>
              </a:solidFill>
              <a:effectLst/>
              <a:uLnTx/>
              <a:uFillTx/>
            </a:endParaRPr>
          </a:p>
        </p:txBody>
      </p:sp>
      <p:sp>
        <p:nvSpPr>
          <p:cNvPr id="20" name="Dikdörtgen 19"/>
          <p:cNvSpPr/>
          <p:nvPr/>
        </p:nvSpPr>
        <p:spPr>
          <a:xfrm>
            <a:off x="192836" y="4129815"/>
            <a:ext cx="3149388" cy="338554"/>
          </a:xfrm>
          <a:prstGeom prst="rect">
            <a:avLst/>
          </a:prstGeom>
          <a:solidFill>
            <a:sysClr val="window" lastClr="FFFFFF"/>
          </a:solidFill>
          <a:ln w="28575" cap="flat" cmpd="sng" algn="ctr">
            <a:solidFill>
              <a:srgbClr val="ED7D31"/>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rPr>
              <a:t>ETİ MADEN İŞLETMELERİ – 1 BELGE</a:t>
            </a:r>
          </a:p>
        </p:txBody>
      </p:sp>
      <p:sp>
        <p:nvSpPr>
          <p:cNvPr id="21" name="Dikdörtgen 20"/>
          <p:cNvSpPr/>
          <p:nvPr/>
        </p:nvSpPr>
        <p:spPr>
          <a:xfrm>
            <a:off x="453907" y="6055518"/>
            <a:ext cx="2860335" cy="338554"/>
          </a:xfrm>
          <a:prstGeom prst="rect">
            <a:avLst/>
          </a:prstGeom>
          <a:solidFill>
            <a:sysClr val="window" lastClr="FFFFFF"/>
          </a:solidFill>
          <a:ln w="38100" cap="flat" cmpd="sng" algn="ctr">
            <a:solidFill>
              <a:srgbClr val="5B9BD5"/>
            </a:solidFill>
            <a:prstDash val="solid"/>
            <a:miter lim="800000"/>
          </a:ln>
          <a:effectLst/>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İHRACATÇI BİRLİKLERİ- 6 BELGE </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2" name="Dikdörtgen 21"/>
          <p:cNvSpPr/>
          <p:nvPr/>
        </p:nvSpPr>
        <p:spPr>
          <a:xfrm>
            <a:off x="4714048" y="4421314"/>
            <a:ext cx="5526360" cy="338554"/>
          </a:xfrm>
          <a:prstGeom prst="rect">
            <a:avLst/>
          </a:prstGeom>
          <a:solidFill>
            <a:sysClr val="window" lastClr="FFFFFF"/>
          </a:solidFill>
          <a:ln w="28575" cap="flat" cmpd="sng" algn="ctr">
            <a:solidFill>
              <a:srgbClr val="70AD47"/>
            </a:solidFill>
            <a:prstDash val="solid"/>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TİM, TOBB VE SANAYİ TİCARET ODALARI -10 BELGE</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
        <p:nvSpPr>
          <p:cNvPr id="23" name="Dikdörtgen 22"/>
          <p:cNvSpPr/>
          <p:nvPr/>
        </p:nvSpPr>
        <p:spPr>
          <a:xfrm>
            <a:off x="881091" y="3679129"/>
            <a:ext cx="1418815" cy="338554"/>
          </a:xfrm>
          <a:prstGeom prst="rect">
            <a:avLst/>
          </a:prstGeom>
          <a:solidFill>
            <a:sysClr val="window" lastClr="FFFFFF"/>
          </a:solidFill>
          <a:ln w="28575" cap="flat" cmpd="sng" algn="ctr">
            <a:solidFill>
              <a:srgbClr val="FFC000"/>
            </a:solidFill>
            <a:prstDash val="solid"/>
            <a:miter lim="800000"/>
          </a:ln>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600" b="1" i="0" u="none" strike="noStrike" kern="0" cap="none" spc="0" normalizeH="0" baseline="0" noProof="0" dirty="0" smtClean="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rPr>
              <a:t>TAEK- 2 BELGE</a:t>
            </a:r>
            <a:endParaRPr kumimoji="0" lang="tr-TR"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3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5500"/>
                            </p:stCondLst>
                            <p:childTnLst>
                              <p:par>
                                <p:cTn id="64" presetID="2" presetClass="entr" presetSubtype="4"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1+#ppt_h/2"/>
                                          </p:val>
                                        </p:tav>
                                        <p:tav tm="100000">
                                          <p:val>
                                            <p:strVal val="#ppt_y"/>
                                          </p:val>
                                        </p:tav>
                                      </p:tavLst>
                                    </p:anim>
                                  </p:childTnLst>
                                </p:cTn>
                              </p:par>
                            </p:childTnLst>
                          </p:cTn>
                        </p:par>
                        <p:par>
                          <p:cTn id="68" fill="hold">
                            <p:stCondLst>
                              <p:cond delay="6000"/>
                            </p:stCondLst>
                            <p:childTnLst>
                              <p:par>
                                <p:cTn id="69" presetID="2" presetClass="entr" presetSubtype="4"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additive="base">
                                        <p:cTn id="71" dur="500" fill="hold"/>
                                        <p:tgtEl>
                                          <p:spTgt spid="16"/>
                                        </p:tgtEl>
                                        <p:attrNameLst>
                                          <p:attrName>ppt_x</p:attrName>
                                        </p:attrNameLst>
                                      </p:cBhvr>
                                      <p:tavLst>
                                        <p:tav tm="0">
                                          <p:val>
                                            <p:strVal val="#ppt_x"/>
                                          </p:val>
                                        </p:tav>
                                        <p:tav tm="100000">
                                          <p:val>
                                            <p:strVal val="#ppt_x"/>
                                          </p:val>
                                        </p:tav>
                                      </p:tavLst>
                                    </p:anim>
                                    <p:anim calcmode="lin" valueType="num">
                                      <p:cBhvr additive="base">
                                        <p:cTn id="72" dur="500" fill="hold"/>
                                        <p:tgtEl>
                                          <p:spTgt spid="16"/>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2" presetClass="entr" presetSubtype="4" fill="hold" grpId="0" nodeType="after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childTnLst>
                          </p:cTn>
                        </p:par>
                        <p:par>
                          <p:cTn id="78" fill="hold">
                            <p:stCondLst>
                              <p:cond delay="7000"/>
                            </p:stCondLst>
                            <p:childTnLst>
                              <p:par>
                                <p:cTn id="79" presetID="2" presetClass="entr" presetSubtype="4"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par>
                          <p:cTn id="83" fill="hold">
                            <p:stCondLst>
                              <p:cond delay="7500"/>
                            </p:stCondLst>
                            <p:childTnLst>
                              <p:par>
                                <p:cTn id="84" presetID="2" presetClass="entr" presetSubtype="4"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additive="base">
                                        <p:cTn id="86" dur="500" fill="hold"/>
                                        <p:tgtEl>
                                          <p:spTgt spid="21"/>
                                        </p:tgtEl>
                                        <p:attrNameLst>
                                          <p:attrName>ppt_x</p:attrName>
                                        </p:attrNameLst>
                                      </p:cBhvr>
                                      <p:tavLst>
                                        <p:tav tm="0">
                                          <p:val>
                                            <p:strVal val="#ppt_x"/>
                                          </p:val>
                                        </p:tav>
                                        <p:tav tm="100000">
                                          <p:val>
                                            <p:strVal val="#ppt_x"/>
                                          </p:val>
                                        </p:tav>
                                      </p:tavLst>
                                    </p:anim>
                                    <p:anim calcmode="lin" valueType="num">
                                      <p:cBhvr additive="base">
                                        <p:cTn id="87" dur="500" fill="hold"/>
                                        <p:tgtEl>
                                          <p:spTgt spid="21"/>
                                        </p:tgtEl>
                                        <p:attrNameLst>
                                          <p:attrName>ppt_y</p:attrName>
                                        </p:attrNameLst>
                                      </p:cBhvr>
                                      <p:tavLst>
                                        <p:tav tm="0">
                                          <p:val>
                                            <p:strVal val="1+#ppt_h/2"/>
                                          </p:val>
                                        </p:tav>
                                        <p:tav tm="100000">
                                          <p:val>
                                            <p:strVal val="#ppt_y"/>
                                          </p:val>
                                        </p:tav>
                                      </p:tavLst>
                                    </p:anim>
                                  </p:childTnLst>
                                </p:cTn>
                              </p:par>
                            </p:childTnLst>
                          </p:cTn>
                        </p:par>
                        <p:par>
                          <p:cTn id="88" fill="hold">
                            <p:stCondLst>
                              <p:cond delay="8000"/>
                            </p:stCondLst>
                            <p:childTnLst>
                              <p:par>
                                <p:cTn id="89" presetID="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 calcmode="lin" valueType="num">
                                      <p:cBhvr additive="base">
                                        <p:cTn id="91" dur="500" fill="hold"/>
                                        <p:tgtEl>
                                          <p:spTgt spid="22"/>
                                        </p:tgtEl>
                                        <p:attrNameLst>
                                          <p:attrName>ppt_x</p:attrName>
                                        </p:attrNameLst>
                                      </p:cBhvr>
                                      <p:tavLst>
                                        <p:tav tm="0">
                                          <p:val>
                                            <p:strVal val="#ppt_x"/>
                                          </p:val>
                                        </p:tav>
                                        <p:tav tm="100000">
                                          <p:val>
                                            <p:strVal val="#ppt_x"/>
                                          </p:val>
                                        </p:tav>
                                      </p:tavLst>
                                    </p:anim>
                                    <p:anim calcmode="lin" valueType="num">
                                      <p:cBhvr additive="base">
                                        <p:cTn id="92" dur="500" fill="hold"/>
                                        <p:tgtEl>
                                          <p:spTgt spid="22"/>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fill="hold" grpId="0" nodeType="after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additive="base">
                                        <p:cTn id="96" dur="500" fill="hold"/>
                                        <p:tgtEl>
                                          <p:spTgt spid="23"/>
                                        </p:tgtEl>
                                        <p:attrNameLst>
                                          <p:attrName>ppt_x</p:attrName>
                                        </p:attrNameLst>
                                      </p:cBhvr>
                                      <p:tavLst>
                                        <p:tav tm="0">
                                          <p:val>
                                            <p:strVal val="#ppt_x"/>
                                          </p:val>
                                        </p:tav>
                                        <p:tav tm="100000">
                                          <p:val>
                                            <p:strVal val="#ppt_x"/>
                                          </p:val>
                                        </p:tav>
                                      </p:tavLst>
                                    </p:anim>
                                    <p:anim calcmode="lin" valueType="num">
                                      <p:cBhvr additive="base">
                                        <p:cTn id="9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443FF4-E136-4931-8706-829C4956619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Oval 4"/>
          <p:cNvSpPr/>
          <p:nvPr/>
        </p:nvSpPr>
        <p:spPr>
          <a:xfrm>
            <a:off x="3118192" y="1512782"/>
            <a:ext cx="5664968" cy="3139371"/>
          </a:xfrm>
          <a:prstGeom prst="ellipse">
            <a:avLst/>
          </a:prstGeom>
          <a:ln w="5715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0" fontAlgn="base" latinLnBrk="0" hangingPunct="0">
              <a:lnSpc>
                <a:spcPct val="120000"/>
              </a:lnSpc>
              <a:spcBef>
                <a:spcPct val="0"/>
              </a:spcBef>
              <a:spcAft>
                <a:spcPct val="0"/>
              </a:spcAft>
              <a:buClrTx/>
              <a:buSzTx/>
              <a:buFontTx/>
              <a:buNone/>
              <a:tabLst/>
              <a:defRPr/>
            </a:pPr>
            <a:r>
              <a:rPr kumimoji="0" lang="tr-TR" sz="2400" b="1" i="0" u="none" strike="noStrike" kern="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mn-cs"/>
              </a:rPr>
              <a:t>BAKANLIĞIMIZCA YAPILAN ÇALIŞMALAR VE PROJELER</a:t>
            </a:r>
          </a:p>
        </p:txBody>
      </p:sp>
    </p:spTree>
    <p:extLst>
      <p:ext uri="{BB962C8B-B14F-4D97-AF65-F5344CB8AC3E}">
        <p14:creationId xmlns:p14="http://schemas.microsoft.com/office/powerpoint/2010/main" val="3068846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76014" y="109424"/>
            <a:ext cx="10369868" cy="1080558"/>
          </a:xfrm>
        </p:spPr>
        <p:txBody>
          <a:bodyPr>
            <a:normAutofit/>
          </a:bodyPr>
          <a:lstStyle/>
          <a:p>
            <a:r>
              <a:rPr lang="tr-TR" sz="2800" dirty="0" smtClean="0">
                <a:solidFill>
                  <a:srgbClr val="FF0000"/>
                </a:solidFill>
                <a:latin typeface="Myriad Pro"/>
              </a:rPr>
              <a:t>BAKANLIĞIMIZ ÇALIŞMALARI VE PROJELERİ</a:t>
            </a:r>
            <a:endParaRPr lang="tr-TR" sz="2800" dirty="0">
              <a:solidFill>
                <a:srgbClr val="FF0000"/>
              </a:solidFill>
              <a:latin typeface="Myriad Pro"/>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2357107239"/>
              </p:ext>
            </p:extLst>
          </p:nvPr>
        </p:nvGraphicFramePr>
        <p:xfrm>
          <a:off x="-1386544" y="1347474"/>
          <a:ext cx="5934896" cy="1987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4"/>
          </p:nvPr>
        </p:nvSpPr>
        <p:spPr/>
        <p:txBody>
          <a:bodyPr/>
          <a:lstStyle/>
          <a:p>
            <a:fld id="{F5443FF4-E136-4931-8706-829C49566192}" type="slidenum">
              <a:rPr lang="en-US" smtClean="0"/>
              <a:pPr/>
              <a:t>22</a:t>
            </a:fld>
            <a:endParaRPr lang="en-US" dirty="0"/>
          </a:p>
        </p:txBody>
      </p:sp>
      <p:graphicFrame>
        <p:nvGraphicFramePr>
          <p:cNvPr id="6" name="İçerik Yer Tutucusu 4"/>
          <p:cNvGraphicFramePr>
            <a:graphicFrameLocks/>
          </p:cNvGraphicFramePr>
          <p:nvPr>
            <p:extLst>
              <p:ext uri="{D42A27DB-BD31-4B8C-83A1-F6EECF244321}">
                <p14:modId xmlns:p14="http://schemas.microsoft.com/office/powerpoint/2010/main" val="1472265244"/>
              </p:ext>
            </p:extLst>
          </p:nvPr>
        </p:nvGraphicFramePr>
        <p:xfrm>
          <a:off x="-1234144" y="3649516"/>
          <a:ext cx="5934896" cy="19870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7" name="İçerik Yer Tutucusu 4"/>
          <p:cNvGraphicFramePr>
            <a:graphicFrameLocks/>
          </p:cNvGraphicFramePr>
          <p:nvPr>
            <p:extLst>
              <p:ext uri="{D42A27DB-BD31-4B8C-83A1-F6EECF244321}">
                <p14:modId xmlns:p14="http://schemas.microsoft.com/office/powerpoint/2010/main" val="3859177763"/>
              </p:ext>
            </p:extLst>
          </p:nvPr>
        </p:nvGraphicFramePr>
        <p:xfrm>
          <a:off x="1950214" y="1340130"/>
          <a:ext cx="5934896" cy="198705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9" name="İçerik Yer Tutucusu 4"/>
          <p:cNvGraphicFramePr>
            <a:graphicFrameLocks/>
          </p:cNvGraphicFramePr>
          <p:nvPr>
            <p:extLst>
              <p:ext uri="{D42A27DB-BD31-4B8C-83A1-F6EECF244321}">
                <p14:modId xmlns:p14="http://schemas.microsoft.com/office/powerpoint/2010/main" val="2761255546"/>
              </p:ext>
            </p:extLst>
          </p:nvPr>
        </p:nvGraphicFramePr>
        <p:xfrm>
          <a:off x="2599919" y="3642172"/>
          <a:ext cx="5934896" cy="198705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10" name="İçerik Yer Tutucusu 4"/>
          <p:cNvGraphicFramePr>
            <a:graphicFrameLocks/>
          </p:cNvGraphicFramePr>
          <p:nvPr>
            <p:extLst>
              <p:ext uri="{D42A27DB-BD31-4B8C-83A1-F6EECF244321}">
                <p14:modId xmlns:p14="http://schemas.microsoft.com/office/powerpoint/2010/main" val="4142470777"/>
              </p:ext>
            </p:extLst>
          </p:nvPr>
        </p:nvGraphicFramePr>
        <p:xfrm>
          <a:off x="5587179" y="1332786"/>
          <a:ext cx="5934896" cy="1987057"/>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11" name="İçerik Yer Tutucusu 4"/>
          <p:cNvGraphicFramePr>
            <a:graphicFrameLocks/>
          </p:cNvGraphicFramePr>
          <p:nvPr>
            <p:extLst>
              <p:ext uri="{D42A27DB-BD31-4B8C-83A1-F6EECF244321}">
                <p14:modId xmlns:p14="http://schemas.microsoft.com/office/powerpoint/2010/main" val="1309710935"/>
              </p:ext>
            </p:extLst>
          </p:nvPr>
        </p:nvGraphicFramePr>
        <p:xfrm>
          <a:off x="6260948" y="3649516"/>
          <a:ext cx="5934896" cy="198705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spTree>
    <p:extLst>
      <p:ext uri="{BB962C8B-B14F-4D97-AF65-F5344CB8AC3E}">
        <p14:creationId xmlns:p14="http://schemas.microsoft.com/office/powerpoint/2010/main" val="1217637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Graphic spid="7" grpId="0">
        <p:bldAsOne/>
      </p:bldGraphic>
      <p:bldGraphic spid="9" grpId="0">
        <p:bldAsOne/>
      </p:bldGraphic>
      <p:bldGraphic spid="10" grpId="0">
        <p:bldAsOne/>
      </p:bldGraphic>
      <p:bldGraphic spid="11"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
          </p:nvPr>
        </p:nvSpPr>
        <p:spPr/>
        <p:txBody>
          <a:bodyPr/>
          <a:lstStyle/>
          <a:p>
            <a:fld id="{F5443FF4-E136-4931-8706-829C49566192}" type="slidenum">
              <a:rPr lang="en-US" smtClean="0"/>
              <a:pPr/>
              <a:t>23</a:t>
            </a:fld>
            <a:endParaRPr lang="en-US" dirty="0"/>
          </a:p>
        </p:txBody>
      </p:sp>
      <p:graphicFrame>
        <p:nvGraphicFramePr>
          <p:cNvPr id="5" name="Grafik 4"/>
          <p:cNvGraphicFramePr>
            <a:graphicFrameLocks/>
          </p:cNvGraphicFramePr>
          <p:nvPr>
            <p:extLst>
              <p:ext uri="{D42A27DB-BD31-4B8C-83A1-F6EECF244321}">
                <p14:modId xmlns:p14="http://schemas.microsoft.com/office/powerpoint/2010/main" val="3055780554"/>
              </p:ext>
            </p:extLst>
          </p:nvPr>
        </p:nvGraphicFramePr>
        <p:xfrm>
          <a:off x="2612345" y="1471629"/>
          <a:ext cx="6480832" cy="3428286"/>
        </p:xfrm>
        <a:graphic>
          <a:graphicData uri="http://schemas.openxmlformats.org/drawingml/2006/chart">
            <c:chart xmlns:c="http://schemas.openxmlformats.org/drawingml/2006/chart" xmlns:r="http://schemas.openxmlformats.org/officeDocument/2006/relationships" r:id="rId2"/>
          </a:graphicData>
        </a:graphic>
      </p:graphicFrame>
      <p:sp>
        <p:nvSpPr>
          <p:cNvPr id="7" name="İçerik Yer Tutucusu 6"/>
          <p:cNvSpPr txBox="1">
            <a:spLocks/>
          </p:cNvSpPr>
          <p:nvPr/>
        </p:nvSpPr>
        <p:spPr>
          <a:xfrm>
            <a:off x="2076086" y="5061005"/>
            <a:ext cx="8399456" cy="10771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tr-TR" sz="15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İhracat</a:t>
            </a:r>
            <a:r>
              <a:rPr kumimoji="0" lang="tr-TR" sz="15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tahlillerinin % </a:t>
            </a:r>
            <a:r>
              <a:rPr kumimoji="0" lang="tr-TR" sz="1500" b="0"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78</a:t>
            </a:r>
            <a:r>
              <a:rPr kumimoji="0" lang="tr-TR" sz="15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 gıda ve tekstil eşyası olup bunların da %90-%95’lik kısmı dahilde işleme rejimi kapsamında yapılan ayniyat tespitleridir.</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tr-TR" sz="15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İthalatta tahlile tabi tutulan eşya grupları; tekstil, temel kimya, polimer, petrol, kağıt, metal eşya ve gıdadır.</a:t>
            </a:r>
            <a:endParaRPr kumimoji="0" lang="tr-TR" sz="2000" b="0" i="0" u="none" strike="noStrike" kern="1200" cap="none" spc="0" normalizeH="0" baseline="0" noProof="0" dirty="0" smtClean="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9" name="Unvan 8"/>
          <p:cNvSpPr>
            <a:spLocks noGrp="1"/>
          </p:cNvSpPr>
          <p:nvPr>
            <p:ph type="title"/>
          </p:nvPr>
        </p:nvSpPr>
        <p:spPr>
          <a:xfrm>
            <a:off x="667827" y="33058"/>
            <a:ext cx="10369868" cy="1080558"/>
          </a:xfrm>
        </p:spPr>
        <p:txBody>
          <a:bodyPr>
            <a:normAutofit/>
          </a:bodyPr>
          <a:lstStyle/>
          <a:p>
            <a:r>
              <a:rPr lang="tr-TR" sz="2400" b="1" dirty="0" smtClean="0">
                <a:solidFill>
                  <a:srgbClr val="FF0000"/>
                </a:solidFill>
                <a:latin typeface="Myriad Pro"/>
              </a:rPr>
              <a:t>                 GÜMRÜK LABORATUVARLARINDA YAPILAN ANALİZLER</a:t>
            </a:r>
            <a:endParaRPr lang="tr-TR" sz="2400" b="1" dirty="0">
              <a:solidFill>
                <a:srgbClr val="FF0000"/>
              </a:solidFill>
              <a:latin typeface="Myriad Pro"/>
            </a:endParaRPr>
          </a:p>
        </p:txBody>
      </p:sp>
      <p:sp>
        <p:nvSpPr>
          <p:cNvPr id="10" name="Unvan 2"/>
          <p:cNvSpPr txBox="1">
            <a:spLocks/>
          </p:cNvSpPr>
          <p:nvPr/>
        </p:nvSpPr>
        <p:spPr>
          <a:xfrm>
            <a:off x="2076086" y="1059442"/>
            <a:ext cx="7117552" cy="59942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tr-TR" sz="14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Ocak 2019 –Ağustos 2019</a:t>
            </a:r>
            <a:r>
              <a:rPr kumimoji="0" lang="tr-TR" sz="14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Döneminde Gümrük Laboratuvarlarında Yapılan Analizler</a:t>
            </a:r>
            <a:endParaRPr kumimoji="0" lang="tr-TR" sz="1400" b="0" i="0" u="none" strike="noStrike" kern="1200" cap="none" spc="0" normalizeH="0" baseline="0" noProof="0" dirty="0">
              <a:ln>
                <a:noFill/>
              </a:ln>
              <a:solidFill>
                <a:sysClr val="windowText" lastClr="000000"/>
              </a:solidFill>
              <a:effectLst/>
              <a:uLnTx/>
              <a:uFillTx/>
              <a:latin typeface="Calibri Light" panose="020F0302020204030204"/>
            </a:endParaRPr>
          </a:p>
        </p:txBody>
      </p:sp>
    </p:spTree>
    <p:extLst>
      <p:ext uri="{BB962C8B-B14F-4D97-AF65-F5344CB8AC3E}">
        <p14:creationId xmlns:p14="http://schemas.microsoft.com/office/powerpoint/2010/main" val="2061849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400" b="1" dirty="0" smtClean="0">
                <a:solidFill>
                  <a:srgbClr val="FF0000"/>
                </a:solidFill>
                <a:latin typeface="Myriad Pro"/>
              </a:rPr>
              <a:t>                   GÜMRÜK </a:t>
            </a:r>
            <a:r>
              <a:rPr lang="tr-TR" sz="2400" b="1" dirty="0">
                <a:solidFill>
                  <a:srgbClr val="FF0000"/>
                </a:solidFill>
                <a:latin typeface="Myriad Pro"/>
              </a:rPr>
              <a:t>LABORATUVARLARINDA YAPILAN ANALİZLER</a:t>
            </a:r>
            <a:endParaRPr lang="tr-TR"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24</a:t>
            </a:fld>
            <a:endParaRPr lang="en-US" dirty="0"/>
          </a:p>
        </p:txBody>
      </p:sp>
      <p:sp>
        <p:nvSpPr>
          <p:cNvPr id="5" name="Unvan 5"/>
          <p:cNvSpPr txBox="1">
            <a:spLocks/>
          </p:cNvSpPr>
          <p:nvPr/>
        </p:nvSpPr>
        <p:spPr>
          <a:xfrm>
            <a:off x="1679057" y="1092976"/>
            <a:ext cx="7886700" cy="132556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tr-TR" sz="3200" b="1" dirty="0" smtClean="0">
                <a:latin typeface="Calibri" panose="020F0502020204030204" pitchFamily="34" charset="0"/>
                <a:ea typeface="Calibri" panose="020F0502020204030204" pitchFamily="34" charset="0"/>
                <a:cs typeface="Times New Roman" panose="02020603050405020304" pitchFamily="18" charset="0"/>
              </a:rPr>
              <a:t/>
            </a:r>
            <a:br>
              <a:rPr lang="tr-TR" sz="3200" b="1" dirty="0" smtClean="0">
                <a:latin typeface="Calibri" panose="020F0502020204030204" pitchFamily="34" charset="0"/>
                <a:ea typeface="Calibri" panose="020F0502020204030204" pitchFamily="34" charset="0"/>
                <a:cs typeface="Times New Roman" panose="02020603050405020304" pitchFamily="18" charset="0"/>
              </a:rPr>
            </a:br>
            <a:r>
              <a:rPr lang="tr-TR" sz="3200" b="1" dirty="0" smtClean="0">
                <a:latin typeface="Calibri" panose="020F0502020204030204" pitchFamily="34" charset="0"/>
                <a:ea typeface="Calibri" panose="020F0502020204030204" pitchFamily="34" charset="0"/>
                <a:cs typeface="Times New Roman" panose="02020603050405020304" pitchFamily="18" charset="0"/>
              </a:rPr>
              <a:t/>
            </a:r>
            <a:br>
              <a:rPr lang="tr-TR" sz="3200" b="1" dirty="0" smtClean="0">
                <a:latin typeface="Calibri" panose="020F0502020204030204" pitchFamily="34" charset="0"/>
                <a:ea typeface="Calibri" panose="020F0502020204030204" pitchFamily="34" charset="0"/>
                <a:cs typeface="Times New Roman" panose="02020603050405020304" pitchFamily="18" charset="0"/>
              </a:rPr>
            </a:br>
            <a:r>
              <a:rPr lang="tr-TR" sz="2000" b="1" dirty="0" smtClean="0">
                <a:latin typeface="Times New Roman" panose="02020603050405020304" pitchFamily="18" charset="0"/>
                <a:ea typeface="Calibri" panose="020F0502020204030204" pitchFamily="34" charset="0"/>
                <a:cs typeface="Times New Roman" panose="02020603050405020304" pitchFamily="18" charset="0"/>
              </a:rPr>
              <a:t>Gümrük Laboratuvarlarında Yapılan Analizlere İlişkin Alınan Ücretler (2019 yılı)</a:t>
            </a:r>
            <a:r>
              <a:rPr lang="tr-TR" sz="2000" dirty="0" smtClean="0">
                <a:latin typeface="Times New Roman" panose="02020603050405020304" pitchFamily="18" charset="0"/>
                <a:ea typeface="Calibri" panose="020F0502020204030204" pitchFamily="34" charset="0"/>
                <a:cs typeface="Times New Roman" panose="02020603050405020304" pitchFamily="18" charset="0"/>
              </a:rPr>
              <a:t/>
            </a:r>
            <a:br>
              <a:rPr lang="tr-TR" sz="2000" dirty="0" smtClean="0">
                <a:latin typeface="Times New Roman" panose="02020603050405020304" pitchFamily="18" charset="0"/>
                <a:ea typeface="Calibri" panose="020F0502020204030204" pitchFamily="34" charset="0"/>
                <a:cs typeface="Times New Roman" panose="02020603050405020304" pitchFamily="18" charset="0"/>
              </a:rPr>
            </a:br>
            <a:endParaRPr lang="tr-TR" sz="2000" dirty="0">
              <a:latin typeface="Times New Roman" panose="02020603050405020304" pitchFamily="18" charset="0"/>
              <a:cs typeface="Times New Roman" panose="02020603050405020304" pitchFamily="18" charset="0"/>
            </a:endParaRPr>
          </a:p>
        </p:txBody>
      </p:sp>
      <p:sp>
        <p:nvSpPr>
          <p:cNvPr id="6" name="İçerik Yer Tutucusu 6"/>
          <p:cNvSpPr txBox="1">
            <a:spLocks/>
          </p:cNvSpPr>
          <p:nvPr/>
        </p:nvSpPr>
        <p:spPr>
          <a:xfrm>
            <a:off x="1742118" y="2751293"/>
            <a:ext cx="7823639" cy="2678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ü"/>
              <a:tabLst>
                <a:tab pos="457200" algn="l"/>
              </a:tabLst>
              <a:defRPr/>
            </a:pPr>
            <a:r>
              <a:rPr kumimoji="0" lang="tr-TR" sz="2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Gümrük Laboratuvarlarındaki analiz ücretleri, </a:t>
            </a:r>
            <a:r>
              <a:rPr kumimoji="0" lang="tr-TR" sz="20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numune kabı dahil olmak üzere numune başına (analiz başına değil) </a:t>
            </a:r>
            <a:r>
              <a:rPr kumimoji="0" lang="tr-TR" sz="2000" b="1"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75 TL ila 200 TL </a:t>
            </a:r>
            <a:r>
              <a:rPr kumimoji="0" lang="tr-TR" sz="2000" b="1"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arasında değişmektedir.</a:t>
            </a:r>
            <a:endParaRPr kumimoji="0" lang="tr-TR" sz="2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107000"/>
              </a:lnSpc>
              <a:spcBef>
                <a:spcPts val="1000"/>
              </a:spcBef>
              <a:spcAft>
                <a:spcPts val="800"/>
              </a:spcAft>
              <a:buClrTx/>
              <a:buSzTx/>
              <a:buFont typeface="Wingdings" panose="05000000000000000000" pitchFamily="2" charset="2"/>
              <a:buChar char="ü"/>
              <a:tabLst>
                <a:tab pos="457200" algn="l"/>
              </a:tabLst>
              <a:defRPr/>
            </a:pPr>
            <a:r>
              <a:rPr kumimoji="0" lang="tr-TR" sz="2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Çoklu numuneler için tahsil edilen </a:t>
            </a:r>
            <a:r>
              <a:rPr kumimoji="0" lang="tr-TR" sz="2000" b="0" i="0" u="none" strike="noStrike" kern="1200" cap="none" spc="0" normalizeH="0" baseline="0" noProof="0" dirty="0" smtClean="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bedel hiç bir surette 650 TL’yi geçmemektedir.</a:t>
            </a:r>
            <a:r>
              <a:rPr kumimoji="0" lang="tr-TR" sz="2000" b="0" i="0" u="none" strike="noStrike" kern="120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Tahsil edilen ücretler laboratuvar ihtiyaçları için kullanılmakta olup kalan kısım genel bütçeye aktarılmaktadır. </a:t>
            </a:r>
          </a:p>
        </p:txBody>
      </p:sp>
    </p:spTree>
    <p:extLst>
      <p:ext uri="{BB962C8B-B14F-4D97-AF65-F5344CB8AC3E}">
        <p14:creationId xmlns:p14="http://schemas.microsoft.com/office/powerpoint/2010/main" val="21012179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
          </p:nvPr>
        </p:nvSpPr>
        <p:spPr/>
        <p:txBody>
          <a:bodyPr/>
          <a:lstStyle/>
          <a:p>
            <a:fld id="{F5443FF4-E136-4931-8706-829C49566192}" type="slidenum">
              <a:rPr lang="en-US" smtClean="0"/>
              <a:pPr/>
              <a:t>25</a:t>
            </a:fld>
            <a:endParaRPr lang="en-US" dirty="0"/>
          </a:p>
        </p:txBody>
      </p:sp>
      <p:sp>
        <p:nvSpPr>
          <p:cNvPr id="5" name="Unvan 5"/>
          <p:cNvSpPr>
            <a:spLocks noGrp="1"/>
          </p:cNvSpPr>
          <p:nvPr>
            <p:ph type="title"/>
          </p:nvPr>
        </p:nvSpPr>
        <p:spPr/>
        <p:txBody>
          <a:bodyPr>
            <a:noAutofit/>
          </a:bodyPr>
          <a:lstStyle/>
          <a:p>
            <a:pPr algn="ctr"/>
            <a:r>
              <a:rPr lang="tr-TR"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Mükerrer Analiz</a:t>
            </a:r>
            <a:endParaRPr lang="tr-TR" sz="3200" dirty="0">
              <a:solidFill>
                <a:srgbClr val="FF0000"/>
              </a:solidFill>
              <a:latin typeface="Times New Roman" panose="02020603050405020304" pitchFamily="18" charset="0"/>
              <a:cs typeface="Times New Roman" panose="02020603050405020304" pitchFamily="18" charset="0"/>
            </a:endParaRPr>
          </a:p>
        </p:txBody>
      </p:sp>
      <p:sp>
        <p:nvSpPr>
          <p:cNvPr id="7" name="İçerik Yer Tutucusu 6"/>
          <p:cNvSpPr txBox="1">
            <a:spLocks/>
          </p:cNvSpPr>
          <p:nvPr/>
        </p:nvSpPr>
        <p:spPr>
          <a:xfrm>
            <a:off x="361950" y="1371601"/>
            <a:ext cx="10792153" cy="41957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“Farklı kurum ve kuruluşlar, mevzuatla verilen görev ve hizmetleri kendi bünyelerinde oluşturdukları laboratuvarlar aracılığı ile yürütmektedir.” </a:t>
            </a:r>
            <a:endParaRPr kumimoji="0" lang="tr-TR" sz="2000" b="0" i="0" u="none" strike="noStrike" kern="1200" cap="none" spc="0" normalizeH="0" baseline="0" noProof="0" dirty="0" smtClean="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Dış ticarete konu olan eşyada, analiz yapan bazı kurum ve kuruluşlar ile analize tabi tutulma nedenleri aşağıda özetlenmektedir.  </a:t>
            </a:r>
            <a:endParaRPr kumimoji="0" lang="tr-TR" sz="2000" b="0" i="0" u="none" strike="noStrike" kern="1200" cap="none" spc="0" normalizeH="0" baseline="0" noProof="0" dirty="0" smtClean="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tr-TR"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tr-TR" sz="2000" b="1" i="0" u="sng"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Kurum </a:t>
            </a:r>
            <a:r>
              <a:rPr kumimoji="0" lang="tr-TR"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a:t>
            </a:r>
            <a:r>
              <a:rPr kumimoji="0" lang="tr-TR" sz="2000" b="1" i="0" u="sng"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Analiz amacı </a:t>
            </a:r>
            <a:endParaRPr kumimoji="0" lang="tr-TR" sz="2000" b="0" i="0" u="sng" strike="noStrike" kern="1200" cap="none" spc="0" normalizeH="0" baseline="0" noProof="0" dirty="0" smtClean="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Ticaret Bakanlığı			                    GTİP Tespiti</a:t>
            </a:r>
            <a:endParaRPr kumimoji="0" lang="tr-TR" sz="2000" b="0" i="0" u="none" strike="noStrike" kern="1200" cap="none" spc="0" normalizeH="0" baseline="0" noProof="0" dirty="0" smtClean="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Tarım ve Orman Bakanlığı 		             Gıda güvenliği (İnsan ve hayvan sağlığı)</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TSE 						                    Standartlara uygunluk </a:t>
            </a:r>
            <a:endParaRPr kumimoji="0" lang="tr-TR" sz="2000" b="0" i="0" u="none" strike="noStrike" kern="1200" cap="none" spc="0" normalizeH="0" baseline="0" noProof="0" dirty="0" smtClean="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TAPDK 					                    Uygunluk denetimi</a:t>
            </a:r>
            <a:endParaRPr kumimoji="0" lang="tr-TR" sz="2000" b="0" i="0" u="none" strike="noStrike" kern="1200" cap="none" spc="0" normalizeH="0" baseline="0" noProof="0" dirty="0" smtClean="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Aile Çalışma ve Sosyal </a:t>
            </a:r>
            <a:r>
              <a:rPr kumimoji="0" lang="tr-TR" sz="20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Hiz</a:t>
            </a: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 Bak.            İş güvenliği ve İşçi sağlığı</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tr-TR"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MS Mincho" panose="02020609040205080304" pitchFamily="49" charset="-128"/>
                <a:cs typeface="Times New Roman" panose="02020603050405020304" pitchFamily="18" charset="0"/>
              </a:rPr>
              <a:t>Çevre ve Şehircilik Bakanlığı                  Uygunluk Denetimi</a:t>
            </a:r>
            <a:endParaRPr kumimoji="0" lang="tr-TR" sz="2000" b="0" i="0" u="none" strike="noStrike" kern="1200" cap="none" spc="0" normalizeH="0" baseline="0" noProof="0" dirty="0" smtClean="0">
              <a:ln>
                <a:noFill/>
              </a:ln>
              <a:solidFill>
                <a:prstClr val="black"/>
              </a:solidFill>
              <a:effectLst/>
              <a:uLnTx/>
              <a:uFillTx/>
              <a:latin typeface="Cambria" panose="02040503050406030204" pitchFamily="18" charset="0"/>
              <a:ea typeface="MS Mincho" panose="02020609040205080304" pitchFamily="49" charset="-128"/>
              <a:cs typeface="Times New Roman" panose="02020603050405020304" pitchFamily="18"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tr-TR" sz="20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02521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Mükerrer Analiz</a:t>
            </a:r>
            <a:endParaRPr lang="tr-TR"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26</a:t>
            </a:fld>
            <a:endParaRPr lang="en-US" dirty="0"/>
          </a:p>
        </p:txBody>
      </p:sp>
      <p:sp>
        <p:nvSpPr>
          <p:cNvPr id="5" name="İçerik Yer Tutucusu 6"/>
          <p:cNvSpPr>
            <a:spLocks noGrp="1"/>
          </p:cNvSpPr>
          <p:nvPr>
            <p:ph idx="1"/>
          </p:nvPr>
        </p:nvSpPr>
        <p:spPr>
          <a:xfrm>
            <a:off x="407988" y="1571664"/>
            <a:ext cx="10706099" cy="4675387"/>
          </a:xfrm>
        </p:spPr>
        <p:txBody>
          <a:bodyPr>
            <a:normAutofit fontScale="62500" lnSpcReduction="20000"/>
          </a:bodyPr>
          <a:lstStyle/>
          <a:p>
            <a:pPr>
              <a:lnSpc>
                <a:spcPct val="170000"/>
              </a:lnSpc>
              <a:buFont typeface="Wingdings" panose="05000000000000000000" pitchFamily="2" charset="2"/>
              <a:buChar char="ü"/>
            </a:pPr>
            <a:r>
              <a:rPr lang="tr-TR" sz="2400" dirty="0">
                <a:latin typeface="Times New Roman" panose="02020603050405020304" pitchFamily="18" charset="0"/>
                <a:ea typeface="Cambria" panose="02040503050406030204" pitchFamily="18" charset="0"/>
                <a:cs typeface="Times New Roman" panose="02020603050405020304" pitchFamily="18" charset="0"/>
              </a:rPr>
              <a:t>Farklı kurum ve </a:t>
            </a:r>
            <a:r>
              <a:rPr lang="tr-TR" sz="2400" dirty="0" smtClean="0">
                <a:latin typeface="Times New Roman" panose="02020603050405020304" pitchFamily="18" charset="0"/>
                <a:ea typeface="Cambria" panose="02040503050406030204" pitchFamily="18" charset="0"/>
                <a:cs typeface="Times New Roman" panose="02020603050405020304" pitchFamily="18" charset="0"/>
              </a:rPr>
              <a:t>kuruluşlarca kendi mevzuatları gereği m</a:t>
            </a:r>
            <a:r>
              <a:rPr lang="tr-TR" sz="2200" dirty="0" smtClean="0">
                <a:latin typeface="Times New Roman" panose="02020603050405020304" pitchFamily="18" charset="0"/>
                <a:ea typeface="Cambria" panose="02040503050406030204" pitchFamily="18" charset="0"/>
                <a:cs typeface="Times New Roman" panose="02020603050405020304" pitchFamily="18" charset="0"/>
              </a:rPr>
              <a:t>ükerrer analizlere tabi tutulan ithal </a:t>
            </a:r>
            <a:r>
              <a:rPr lang="tr-TR" sz="2200" dirty="0">
                <a:latin typeface="Times New Roman" panose="02020603050405020304" pitchFamily="18" charset="0"/>
                <a:ea typeface="Cambria" panose="02040503050406030204" pitchFamily="18" charset="0"/>
                <a:cs typeface="Times New Roman" panose="02020603050405020304" pitchFamily="18" charset="0"/>
              </a:rPr>
              <a:t>ve ihraç eşyasının </a:t>
            </a:r>
            <a:r>
              <a:rPr lang="tr-TR" sz="2200" dirty="0" smtClean="0">
                <a:latin typeface="Times New Roman" panose="02020603050405020304" pitchFamily="18" charset="0"/>
                <a:ea typeface="Cambria" panose="02040503050406030204" pitchFamily="18" charset="0"/>
                <a:cs typeface="Times New Roman" panose="02020603050405020304" pitchFamily="18" charset="0"/>
              </a:rPr>
              <a:t>dış </a:t>
            </a:r>
            <a:r>
              <a:rPr lang="tr-TR" sz="2200" dirty="0">
                <a:latin typeface="Times New Roman" panose="02020603050405020304" pitchFamily="18" charset="0"/>
                <a:ea typeface="Cambria" panose="02040503050406030204" pitchFamily="18" charset="0"/>
                <a:cs typeface="Times New Roman" panose="02020603050405020304" pitchFamily="18" charset="0"/>
              </a:rPr>
              <a:t>ticaret maliyetlerini </a:t>
            </a:r>
            <a:r>
              <a:rPr lang="tr-TR" sz="2200" dirty="0" smtClean="0">
                <a:latin typeface="Times New Roman" panose="02020603050405020304" pitchFamily="18" charset="0"/>
                <a:ea typeface="Cambria" panose="02040503050406030204" pitchFamily="18" charset="0"/>
                <a:cs typeface="Times New Roman" panose="02020603050405020304" pitchFamily="18" charset="0"/>
              </a:rPr>
              <a:t>ve zaman kaybını arttırmakta olup, </a:t>
            </a:r>
            <a:r>
              <a:rPr lang="tr-TR" sz="2400" dirty="0">
                <a:latin typeface="Times New Roman" panose="02020603050405020304" pitchFamily="18" charset="0"/>
                <a:ea typeface="Cambria" panose="02040503050406030204" pitchFamily="18" charset="0"/>
                <a:cs typeface="Times New Roman" panose="02020603050405020304" pitchFamily="18" charset="0"/>
              </a:rPr>
              <a:t>s</a:t>
            </a:r>
            <a:r>
              <a:rPr lang="tr-TR" sz="2400" dirty="0" smtClean="0">
                <a:latin typeface="Times New Roman" panose="02020603050405020304" pitchFamily="18" charset="0"/>
                <a:ea typeface="Cambria" panose="02040503050406030204" pitchFamily="18" charset="0"/>
                <a:cs typeface="Times New Roman" panose="02020603050405020304" pitchFamily="18" charset="0"/>
              </a:rPr>
              <a:t>üreçlerin basitleştirilmesi kaynak israfının ve zaman kaybının önüne geçecektir.</a:t>
            </a:r>
            <a:endParaRPr lang="tr-TR" sz="2200" dirty="0" smtClean="0">
              <a:latin typeface="Times New Roman" panose="02020603050405020304" pitchFamily="18" charset="0"/>
              <a:ea typeface="Cambria" panose="02040503050406030204" pitchFamily="18" charset="0"/>
              <a:cs typeface="Times New Roman" panose="02020603050405020304" pitchFamily="18" charset="0"/>
            </a:endParaRPr>
          </a:p>
          <a:p>
            <a:pPr>
              <a:lnSpc>
                <a:spcPct val="170000"/>
              </a:lnSpc>
              <a:buFont typeface="Wingdings" panose="05000000000000000000" pitchFamily="2" charset="2"/>
              <a:buChar char="ü"/>
            </a:pPr>
            <a:r>
              <a:rPr lang="tr-TR" sz="2200" dirty="0" smtClean="0">
                <a:latin typeface="Times New Roman" panose="02020603050405020304" pitchFamily="18" charset="0"/>
                <a:ea typeface="Cambria" panose="02040503050406030204" pitchFamily="18" charset="0"/>
                <a:cs typeface="Times New Roman" panose="02020603050405020304" pitchFamily="18" charset="0"/>
              </a:rPr>
              <a:t>Bakanlığımızca, mükerrer analizlerin önlenmesine yönelik olarak yapılan çalışmalar kapsamında, diğer kamu kurumlarınca yapılan analizlerin tarife tespitinde kullanılmasına yönelik olarak yayımlanan Genelgeler ve eşya grupları şöyledir;</a:t>
            </a:r>
          </a:p>
          <a:p>
            <a:pPr marL="0" indent="0">
              <a:lnSpc>
                <a:spcPct val="170000"/>
              </a:lnSpc>
              <a:buNone/>
            </a:pPr>
            <a:r>
              <a:rPr lang="tr-TR" sz="2600" dirty="0" smtClean="0">
                <a:latin typeface="Times New Roman" panose="02020603050405020304" pitchFamily="18" charset="0"/>
                <a:ea typeface="Cambria" panose="02040503050406030204" pitchFamily="18" charset="0"/>
                <a:cs typeface="Times New Roman" panose="02020603050405020304" pitchFamily="18" charset="0"/>
              </a:rPr>
              <a:t>     </a:t>
            </a:r>
            <a:r>
              <a:rPr lang="tr-TR" sz="2600" u="sng" dirty="0" smtClean="0">
                <a:latin typeface="Times New Roman" panose="02020603050405020304" pitchFamily="18" charset="0"/>
                <a:ea typeface="Cambria" panose="02040503050406030204" pitchFamily="18" charset="0"/>
                <a:cs typeface="Times New Roman" panose="02020603050405020304" pitchFamily="18" charset="0"/>
              </a:rPr>
              <a:t> Eşya Grubu</a:t>
            </a:r>
            <a:r>
              <a:rPr lang="tr-TR" sz="2600" dirty="0" smtClean="0">
                <a:latin typeface="Times New Roman" panose="02020603050405020304" pitchFamily="18" charset="0"/>
                <a:ea typeface="Cambria" panose="02040503050406030204" pitchFamily="18" charset="0"/>
                <a:cs typeface="Times New Roman" panose="02020603050405020304" pitchFamily="18" charset="0"/>
              </a:rPr>
              <a:t>                                               </a:t>
            </a:r>
            <a:r>
              <a:rPr lang="tr-TR" sz="2600" u="sng" dirty="0" smtClean="0">
                <a:latin typeface="Times New Roman" panose="02020603050405020304" pitchFamily="18" charset="0"/>
                <a:ea typeface="Cambria" panose="02040503050406030204" pitchFamily="18" charset="0"/>
                <a:cs typeface="Times New Roman" panose="02020603050405020304" pitchFamily="18" charset="0"/>
              </a:rPr>
              <a:t>İlgili Kurum</a:t>
            </a:r>
            <a:r>
              <a:rPr lang="tr-TR" sz="2600" dirty="0" smtClean="0">
                <a:latin typeface="Times New Roman" panose="02020603050405020304" pitchFamily="18" charset="0"/>
                <a:ea typeface="Cambria" panose="02040503050406030204" pitchFamily="18" charset="0"/>
                <a:cs typeface="Times New Roman" panose="02020603050405020304" pitchFamily="18" charset="0"/>
              </a:rPr>
              <a:t>                       </a:t>
            </a:r>
            <a:r>
              <a:rPr lang="tr-TR" sz="2600" u="sng" dirty="0" smtClean="0">
                <a:latin typeface="Times New Roman" panose="02020603050405020304" pitchFamily="18" charset="0"/>
                <a:ea typeface="Cambria" panose="02040503050406030204" pitchFamily="18" charset="0"/>
                <a:cs typeface="Times New Roman" panose="02020603050405020304" pitchFamily="18" charset="0"/>
              </a:rPr>
              <a:t>Genelge Adı</a:t>
            </a:r>
          </a:p>
          <a:p>
            <a:pPr>
              <a:lnSpc>
                <a:spcPct val="170000"/>
              </a:lnSpc>
              <a:buFont typeface="Wingdings" panose="05000000000000000000" pitchFamily="2" charset="2"/>
              <a:buChar char="v"/>
            </a:pPr>
            <a:r>
              <a:rPr lang="tr-TR" sz="2600" dirty="0" smtClean="0">
                <a:latin typeface="Times New Roman" panose="02020603050405020304" pitchFamily="18" charset="0"/>
                <a:ea typeface="Cambria" panose="02040503050406030204" pitchFamily="18" charset="0"/>
                <a:cs typeface="Times New Roman" panose="02020603050405020304" pitchFamily="18" charset="0"/>
              </a:rPr>
              <a:t>      Gübre                                                       TSE                                    2016/24</a:t>
            </a:r>
          </a:p>
          <a:p>
            <a:pPr>
              <a:lnSpc>
                <a:spcPct val="170000"/>
              </a:lnSpc>
              <a:buFont typeface="Wingdings" panose="05000000000000000000" pitchFamily="2" charset="2"/>
              <a:buChar char="v"/>
            </a:pPr>
            <a:r>
              <a:rPr lang="tr-TR" sz="2600" dirty="0" smtClean="0">
                <a:latin typeface="Times New Roman" panose="02020603050405020304" pitchFamily="18" charset="0"/>
                <a:ea typeface="Cambria" panose="02040503050406030204" pitchFamily="18" charset="0"/>
                <a:cs typeface="Times New Roman" panose="02020603050405020304" pitchFamily="18" charset="0"/>
              </a:rPr>
              <a:t>      Etil </a:t>
            </a:r>
            <a:r>
              <a:rPr lang="tr-TR" sz="2600" dirty="0">
                <a:latin typeface="Times New Roman" panose="02020603050405020304" pitchFamily="18" charset="0"/>
                <a:ea typeface="Cambria" panose="02040503050406030204" pitchFamily="18" charset="0"/>
                <a:cs typeface="Times New Roman" panose="02020603050405020304" pitchFamily="18" charset="0"/>
              </a:rPr>
              <a:t>alkol-metil </a:t>
            </a:r>
            <a:r>
              <a:rPr lang="tr-TR" sz="2600" dirty="0" smtClean="0">
                <a:latin typeface="Times New Roman" panose="02020603050405020304" pitchFamily="18" charset="0"/>
                <a:ea typeface="Cambria" panose="02040503050406030204" pitchFamily="18" charset="0"/>
                <a:cs typeface="Times New Roman" panose="02020603050405020304" pitchFamily="18" charset="0"/>
              </a:rPr>
              <a:t>alkol</a:t>
            </a:r>
            <a:r>
              <a:rPr lang="tr-TR" sz="2600" dirty="0">
                <a:latin typeface="Times New Roman" panose="02020603050405020304" pitchFamily="18" charset="0"/>
                <a:ea typeface="Cambria" panose="02040503050406030204" pitchFamily="18" charset="0"/>
                <a:cs typeface="Times New Roman" panose="02020603050405020304" pitchFamily="18" charset="0"/>
              </a:rPr>
              <a:t> </a:t>
            </a:r>
            <a:r>
              <a:rPr lang="tr-TR" sz="2600" dirty="0" smtClean="0">
                <a:latin typeface="Times New Roman" panose="02020603050405020304" pitchFamily="18" charset="0"/>
                <a:ea typeface="Cambria" panose="02040503050406030204" pitchFamily="18" charset="0"/>
                <a:cs typeface="Times New Roman" panose="02020603050405020304" pitchFamily="18" charset="0"/>
              </a:rPr>
              <a:t>                              TAPDK                              2017/4</a:t>
            </a:r>
          </a:p>
          <a:p>
            <a:pPr>
              <a:lnSpc>
                <a:spcPct val="170000"/>
              </a:lnSpc>
              <a:buFont typeface="Wingdings" panose="05000000000000000000" pitchFamily="2" charset="2"/>
              <a:buChar char="v"/>
            </a:pPr>
            <a:r>
              <a:rPr lang="tr-TR" sz="2600" dirty="0" smtClean="0">
                <a:latin typeface="Times New Roman" panose="02020603050405020304" pitchFamily="18" charset="0"/>
                <a:ea typeface="Cambria" panose="02040503050406030204" pitchFamily="18" charset="0"/>
                <a:cs typeface="Times New Roman" panose="02020603050405020304" pitchFamily="18" charset="0"/>
              </a:rPr>
              <a:t>      Akaryakıt                                                 EPDK                                2017/14</a:t>
            </a:r>
          </a:p>
          <a:p>
            <a:pPr>
              <a:lnSpc>
                <a:spcPct val="170000"/>
              </a:lnSpc>
              <a:buFont typeface="Wingdings" panose="05000000000000000000" pitchFamily="2" charset="2"/>
              <a:buChar char="v"/>
            </a:pPr>
            <a:r>
              <a:rPr lang="tr-TR" sz="2600" dirty="0" smtClean="0">
                <a:latin typeface="Times New Roman" panose="02020603050405020304" pitchFamily="18" charset="0"/>
                <a:ea typeface="Cambria" panose="02040503050406030204" pitchFamily="18" charset="0"/>
                <a:cs typeface="Times New Roman" panose="02020603050405020304" pitchFamily="18" charset="0"/>
              </a:rPr>
              <a:t>      Bitkisel Katı ve Sıvı Yağ                         Tarım </a:t>
            </a:r>
            <a:r>
              <a:rPr lang="tr-TR" sz="2600" dirty="0">
                <a:latin typeface="Times New Roman" panose="02020603050405020304" pitchFamily="18" charset="0"/>
                <a:ea typeface="Cambria" panose="02040503050406030204" pitchFamily="18" charset="0"/>
                <a:cs typeface="Times New Roman" panose="02020603050405020304" pitchFamily="18" charset="0"/>
              </a:rPr>
              <a:t>ve </a:t>
            </a:r>
            <a:r>
              <a:rPr lang="tr-TR" sz="2600" dirty="0" err="1" smtClean="0">
                <a:latin typeface="Times New Roman" panose="02020603050405020304" pitchFamily="18" charset="0"/>
                <a:ea typeface="Cambria" panose="02040503050406030204" pitchFamily="18" charset="0"/>
                <a:cs typeface="Times New Roman" panose="02020603050405020304" pitchFamily="18" charset="0"/>
              </a:rPr>
              <a:t>Orm</a:t>
            </a:r>
            <a:r>
              <a:rPr lang="tr-TR" sz="2600" dirty="0" smtClean="0">
                <a:latin typeface="Times New Roman" panose="02020603050405020304" pitchFamily="18" charset="0"/>
                <a:ea typeface="Cambria" panose="02040503050406030204" pitchFamily="18" charset="0"/>
                <a:cs typeface="Times New Roman" panose="02020603050405020304" pitchFamily="18" charset="0"/>
              </a:rPr>
              <a:t>. Bak.         2018/18</a:t>
            </a:r>
            <a:endParaRPr lang="tr-TR" sz="2600" dirty="0">
              <a:latin typeface="Times New Roman" panose="02020603050405020304" pitchFamily="18" charset="0"/>
              <a:ea typeface="Cambria" panose="02040503050406030204" pitchFamily="18" charset="0"/>
              <a:cs typeface="Times New Roman" panose="02020603050405020304" pitchFamily="18" charset="0"/>
            </a:endParaRPr>
          </a:p>
          <a:p>
            <a:pPr>
              <a:lnSpc>
                <a:spcPct val="170000"/>
              </a:lnSpc>
              <a:buFont typeface="Wingdings" panose="05000000000000000000" pitchFamily="2" charset="2"/>
              <a:buChar char="ü"/>
            </a:pPr>
            <a:r>
              <a:rPr lang="tr-TR" sz="2200" dirty="0" smtClean="0">
                <a:latin typeface="Times New Roman" panose="02020603050405020304" pitchFamily="18" charset="0"/>
                <a:ea typeface="Cambria" panose="02040503050406030204" pitchFamily="18" charset="0"/>
                <a:cs typeface="Times New Roman" panose="02020603050405020304" pitchFamily="18" charset="0"/>
              </a:rPr>
              <a:t>Diğer Bakanlıklar ve kamu kurumları ile çalışmalarımız devam etmekte olup, ilgili Kurumlarca konuya gerekli hassasiyetin gösterilmesi önem arz etmektedir.</a:t>
            </a:r>
            <a:endParaRPr lang="tr-TR" sz="2200" dirty="0">
              <a:latin typeface="Times New Roman" panose="02020603050405020304" pitchFamily="18" charset="0"/>
              <a:ea typeface="Cambria" panose="02040503050406030204" pitchFamily="18" charset="0"/>
              <a:cs typeface="Times New Roman" panose="02020603050405020304" pitchFamily="18" charset="0"/>
            </a:endParaRPr>
          </a:p>
          <a:p>
            <a:pPr marL="0" indent="0">
              <a:buNone/>
            </a:pPr>
            <a:endParaRPr lang="tr-TR" sz="2000" dirty="0">
              <a:latin typeface="Times New Roman" panose="02020603050405020304" pitchFamily="18" charset="0"/>
              <a:ea typeface="Cambria" panose="02040503050406030204" pitchFamily="18" charset="0"/>
              <a:cs typeface="Times New Roman" panose="02020603050405020304" pitchFamily="18" charset="0"/>
            </a:endParaRPr>
          </a:p>
          <a:p>
            <a:pPr marL="0" indent="0" algn="just">
              <a:buNone/>
            </a:pPr>
            <a:endParaRPr lang="tr-TR" sz="2000" dirty="0">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282879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smtClean="0">
                <a:solidFill>
                  <a:srgbClr val="FF0000"/>
                </a:solidFill>
                <a:latin typeface="Myriad Pro"/>
              </a:rPr>
              <a:t>TEK PENCERE SİSTEMİ</a:t>
            </a:r>
            <a:endParaRPr lang="tr-TR" sz="2800" dirty="0">
              <a:solidFill>
                <a:srgbClr val="FF0000"/>
              </a:solidFill>
              <a:latin typeface="Myriad Pro"/>
            </a:endParaRPr>
          </a:p>
        </p:txBody>
      </p:sp>
      <p:sp>
        <p:nvSpPr>
          <p:cNvPr id="4" name="Slayt Numarası Yer Tutucusu 3"/>
          <p:cNvSpPr>
            <a:spLocks noGrp="1"/>
          </p:cNvSpPr>
          <p:nvPr>
            <p:ph type="sldNum" sz="quarter" idx="4"/>
          </p:nvPr>
        </p:nvSpPr>
        <p:spPr/>
        <p:txBody>
          <a:bodyPr/>
          <a:lstStyle/>
          <a:p>
            <a:fld id="{F5443FF4-E136-4931-8706-829C49566192}" type="slidenum">
              <a:rPr lang="en-US" smtClean="0"/>
              <a:pPr/>
              <a:t>27</a:t>
            </a:fld>
            <a:endParaRPr lang="en-US" dirty="0"/>
          </a:p>
        </p:txBody>
      </p:sp>
      <p:graphicFrame>
        <p:nvGraphicFramePr>
          <p:cNvPr id="5" name="Grafik 4">
            <a:extLst>
              <a:ext uri="{FF2B5EF4-FFF2-40B4-BE49-F238E27FC236}">
                <a16:creationId xmlns:a16="http://schemas.microsoft.com/office/drawing/2014/main" id="{7585A3D9-E5B5-4BDF-9536-265C419B7B47}"/>
              </a:ext>
            </a:extLst>
          </p:cNvPr>
          <p:cNvGraphicFramePr>
            <a:graphicFrameLocks/>
          </p:cNvGraphicFramePr>
          <p:nvPr>
            <p:extLst>
              <p:ext uri="{D42A27DB-BD31-4B8C-83A1-F6EECF244321}">
                <p14:modId xmlns:p14="http://schemas.microsoft.com/office/powerpoint/2010/main" val="39434718"/>
              </p:ext>
            </p:extLst>
          </p:nvPr>
        </p:nvGraphicFramePr>
        <p:xfrm>
          <a:off x="2406040" y="1342597"/>
          <a:ext cx="6505903" cy="3203156"/>
        </p:xfrm>
        <a:graphic>
          <a:graphicData uri="http://schemas.openxmlformats.org/drawingml/2006/chart">
            <c:chart xmlns:c="http://schemas.openxmlformats.org/drawingml/2006/chart" xmlns:r="http://schemas.openxmlformats.org/officeDocument/2006/relationships" r:id="rId2"/>
          </a:graphicData>
        </a:graphic>
      </p:graphicFrame>
      <p:sp>
        <p:nvSpPr>
          <p:cNvPr id="6" name="Alt Başlık 6"/>
          <p:cNvSpPr txBox="1">
            <a:spLocks/>
          </p:cNvSpPr>
          <p:nvPr/>
        </p:nvSpPr>
        <p:spPr>
          <a:xfrm>
            <a:off x="1724468" y="4628592"/>
            <a:ext cx="8208912" cy="168216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tr-TR" sz="2000" b="1" dirty="0" smtClean="0">
                <a:latin typeface="Times New Roman" panose="02020603050405020304" pitchFamily="18" charset="0"/>
                <a:ea typeface="+mj-ea"/>
                <a:cs typeface="Times New Roman" panose="02020603050405020304" pitchFamily="18" charset="0"/>
              </a:rPr>
              <a:t>2014</a:t>
            </a:r>
            <a:r>
              <a:rPr lang="tr-TR" sz="2000" dirty="0" smtClean="0">
                <a:latin typeface="Times New Roman" panose="02020603050405020304" pitchFamily="18" charset="0"/>
                <a:ea typeface="+mj-ea"/>
                <a:cs typeface="Times New Roman" panose="02020603050405020304" pitchFamily="18" charset="0"/>
              </a:rPr>
              <a:t> yılından </a:t>
            </a:r>
            <a:r>
              <a:rPr lang="tr-TR" sz="2000" b="1" dirty="0" smtClean="0">
                <a:latin typeface="Times New Roman" panose="02020603050405020304" pitchFamily="18" charset="0"/>
                <a:ea typeface="+mj-ea"/>
                <a:cs typeface="Times New Roman" panose="02020603050405020304" pitchFamily="18" charset="0"/>
              </a:rPr>
              <a:t>2019</a:t>
            </a:r>
            <a:r>
              <a:rPr lang="tr-TR" sz="2000" dirty="0" smtClean="0">
                <a:latin typeface="Times New Roman" panose="02020603050405020304" pitchFamily="18" charset="0"/>
                <a:ea typeface="+mj-ea"/>
                <a:cs typeface="Times New Roman" panose="02020603050405020304" pitchFamily="18" charset="0"/>
              </a:rPr>
              <a:t> Ekim ayına kadar </a:t>
            </a:r>
            <a:r>
              <a:rPr lang="tr-TR" sz="2000" dirty="0" smtClean="0">
                <a:latin typeface="Times New Roman" panose="02020603050405020304" pitchFamily="18" charset="0"/>
                <a:cs typeface="Times New Roman" panose="02020603050405020304" pitchFamily="18" charset="0"/>
              </a:rPr>
              <a:t>Tek Pencere Sistemine dahil edilen</a:t>
            </a:r>
            <a:endParaRPr lang="tr-TR" sz="2000" dirty="0" smtClean="0">
              <a:latin typeface="Times New Roman" panose="02020603050405020304" pitchFamily="18" charset="0"/>
              <a:ea typeface="+mj-ea"/>
              <a:cs typeface="Times New Roman" panose="02020603050405020304" pitchFamily="18" charset="0"/>
            </a:endParaRPr>
          </a:p>
          <a:p>
            <a:pPr marL="342900" indent="-342900" algn="just">
              <a:buFont typeface="Wingdings" panose="05000000000000000000" pitchFamily="2" charset="2"/>
              <a:buChar char="ü"/>
            </a:pPr>
            <a:r>
              <a:rPr lang="tr-TR" sz="2000" b="1" u="sng" dirty="0" smtClean="0">
                <a:solidFill>
                  <a:srgbClr val="FF0000"/>
                </a:solidFill>
                <a:latin typeface="Times New Roman" panose="02020603050405020304" pitchFamily="18" charset="0"/>
                <a:ea typeface="+mj-ea"/>
                <a:cs typeface="Times New Roman" panose="02020603050405020304" pitchFamily="18" charset="0"/>
              </a:rPr>
              <a:t>belge sayısı 6’dan 143’e </a:t>
            </a:r>
            <a:r>
              <a:rPr lang="tr-TR" sz="2000" dirty="0" smtClean="0">
                <a:latin typeface="Times New Roman" panose="02020603050405020304" pitchFamily="18" charset="0"/>
                <a:ea typeface="+mj-ea"/>
                <a:cs typeface="Times New Roman" panose="02020603050405020304" pitchFamily="18" charset="0"/>
              </a:rPr>
              <a:t>yükselirken, </a:t>
            </a:r>
          </a:p>
          <a:p>
            <a:pPr marL="342900" indent="-342900" algn="just">
              <a:buFont typeface="Wingdings" panose="05000000000000000000" pitchFamily="2" charset="2"/>
              <a:buChar char="ü"/>
            </a:pPr>
            <a:r>
              <a:rPr lang="tr-TR" sz="2000" b="1" u="sng" dirty="0" smtClean="0">
                <a:solidFill>
                  <a:srgbClr val="FF0000"/>
                </a:solidFill>
                <a:latin typeface="Times New Roman" panose="02020603050405020304" pitchFamily="18" charset="0"/>
                <a:ea typeface="+mj-ea"/>
                <a:cs typeface="Times New Roman" panose="02020603050405020304" pitchFamily="18" charset="0"/>
              </a:rPr>
              <a:t>e-başvuru sayısı ortalama 4 binden 10 milyona </a:t>
            </a:r>
            <a:r>
              <a:rPr lang="tr-TR" sz="2000" dirty="0" smtClean="0">
                <a:latin typeface="Times New Roman" panose="02020603050405020304" pitchFamily="18" charset="0"/>
                <a:ea typeface="+mj-ea"/>
                <a:cs typeface="Times New Roman" panose="02020603050405020304" pitchFamily="18" charset="0"/>
              </a:rPr>
              <a:t>çıkmıştır.</a:t>
            </a:r>
          </a:p>
          <a:p>
            <a:pPr algn="just"/>
            <a:r>
              <a:rPr lang="tr-TR" sz="2000" b="1" dirty="0" smtClean="0">
                <a:latin typeface="Times New Roman" panose="02020603050405020304" pitchFamily="18" charset="0"/>
                <a:ea typeface="+mj-ea"/>
                <a:cs typeface="Times New Roman" panose="02020603050405020304" pitchFamily="18" charset="0"/>
              </a:rPr>
              <a:t>İşlemlerin elektronikleşmesi sayesinde dış ticaret işlem süresi kısalmıştır.</a:t>
            </a:r>
            <a:endParaRPr lang="tr-TR" sz="2000" b="1" dirty="0">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9370163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1"/>
          <p:cNvGrpSpPr/>
          <p:nvPr/>
        </p:nvGrpSpPr>
        <p:grpSpPr>
          <a:xfrm>
            <a:off x="7739405" y="2651964"/>
            <a:ext cx="2357715" cy="1366653"/>
            <a:chOff x="8270092" y="2541266"/>
            <a:chExt cx="3816424" cy="2187802"/>
          </a:xfrm>
        </p:grpSpPr>
        <p:grpSp>
          <p:nvGrpSpPr>
            <p:cNvPr id="7" name="Group 5"/>
            <p:cNvGrpSpPr>
              <a:grpSpLocks/>
            </p:cNvGrpSpPr>
            <p:nvPr/>
          </p:nvGrpSpPr>
          <p:grpSpPr bwMode="auto">
            <a:xfrm>
              <a:off x="8270092" y="2541266"/>
              <a:ext cx="3816424" cy="2187802"/>
              <a:chOff x="-1" y="-1"/>
              <a:chExt cx="9166976" cy="5253892"/>
            </a:xfrm>
          </p:grpSpPr>
          <p:grpSp>
            <p:nvGrpSpPr>
              <p:cNvPr id="9" name="Group 6"/>
              <p:cNvGrpSpPr>
                <a:grpSpLocks/>
              </p:cNvGrpSpPr>
              <p:nvPr/>
            </p:nvGrpSpPr>
            <p:grpSpPr bwMode="auto">
              <a:xfrm>
                <a:off x="-1" y="-1"/>
                <a:ext cx="9166976" cy="5253892"/>
                <a:chOff x="-1" y="-1"/>
                <a:chExt cx="9166976" cy="5253892"/>
              </a:xfrm>
            </p:grpSpPr>
            <p:sp>
              <p:nvSpPr>
                <p:cNvPr id="21" name="AutoShape 7"/>
                <p:cNvSpPr>
                  <a:spLocks/>
                </p:cNvSpPr>
                <p:nvPr/>
              </p:nvSpPr>
              <p:spPr bwMode="auto">
                <a:xfrm>
                  <a:off x="935641" y="0"/>
                  <a:ext cx="7298039" cy="4818702"/>
                </a:xfrm>
                <a:custGeom>
                  <a:avLst/>
                  <a:gdLst>
                    <a:gd name="T0" fmla="*/ 3649020 w 21600"/>
                    <a:gd name="T1" fmla="*/ 2409351 h 21600"/>
                    <a:gd name="T2" fmla="*/ 3649020 w 21600"/>
                    <a:gd name="T3" fmla="*/ 2409351 h 21600"/>
                    <a:gd name="T4" fmla="*/ 3649020 w 21600"/>
                    <a:gd name="T5" fmla="*/ 2409351 h 21600"/>
                    <a:gd name="T6" fmla="*/ 3649020 w 21600"/>
                    <a:gd name="T7" fmla="*/ 240935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599"/>
                      </a:moveTo>
                      <a:lnTo>
                        <a:pt x="0" y="21599"/>
                      </a:lnTo>
                      <a:lnTo>
                        <a:pt x="0" y="1114"/>
                      </a:lnTo>
                      <a:cubicBezTo>
                        <a:pt x="0" y="499"/>
                        <a:pt x="330" y="0"/>
                        <a:pt x="738" y="0"/>
                      </a:cubicBezTo>
                      <a:lnTo>
                        <a:pt x="10800" y="0"/>
                      </a:lnTo>
                      <a:lnTo>
                        <a:pt x="20861" y="0"/>
                      </a:lnTo>
                      <a:cubicBezTo>
                        <a:pt x="21269" y="0"/>
                        <a:pt x="21600" y="499"/>
                        <a:pt x="21600" y="1114"/>
                      </a:cubicBezTo>
                      <a:lnTo>
                        <a:pt x="21600" y="21599"/>
                      </a:lnTo>
                      <a:lnTo>
                        <a:pt x="10800" y="21599"/>
                      </a:lnTo>
                      <a:cubicBezTo>
                        <a:pt x="10800" y="21599"/>
                        <a:pt x="10800" y="21599"/>
                        <a:pt x="10800" y="21599"/>
                      </a:cubicBezTo>
                      <a:close/>
                    </a:path>
                  </a:pathLst>
                </a:custGeom>
                <a:solidFill>
                  <a:srgbClr val="53585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3127">
                    <a:solidFill>
                      <a:schemeClr val="accent1">
                        <a:lumMod val="50000"/>
                      </a:schemeClr>
                    </a:solidFill>
                  </a:endParaRPr>
                </a:p>
              </p:txBody>
            </p:sp>
            <p:sp>
              <p:nvSpPr>
                <p:cNvPr id="22" name="AutoShape 8"/>
                <p:cNvSpPr>
                  <a:spLocks/>
                </p:cNvSpPr>
                <p:nvPr/>
              </p:nvSpPr>
              <p:spPr bwMode="auto">
                <a:xfrm>
                  <a:off x="0" y="4818657"/>
                  <a:ext cx="9166975" cy="435234"/>
                </a:xfrm>
                <a:custGeom>
                  <a:avLst/>
                  <a:gdLst>
                    <a:gd name="T0" fmla="*/ 4583488 w 21600"/>
                    <a:gd name="T1" fmla="*/ 217617 h 21600"/>
                    <a:gd name="T2" fmla="*/ 4583488 w 21600"/>
                    <a:gd name="T3" fmla="*/ 217617 h 21600"/>
                    <a:gd name="T4" fmla="*/ 4583488 w 21600"/>
                    <a:gd name="T5" fmla="*/ 217617 h 21600"/>
                    <a:gd name="T6" fmla="*/ 4583488 w 21600"/>
                    <a:gd name="T7" fmla="*/ 21761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500" y="21599"/>
                      </a:moveTo>
                      <a:lnTo>
                        <a:pt x="10800" y="21599"/>
                      </a:lnTo>
                      <a:lnTo>
                        <a:pt x="1099" y="21599"/>
                      </a:lnTo>
                      <a:cubicBezTo>
                        <a:pt x="515" y="21599"/>
                        <a:pt x="37" y="12059"/>
                        <a:pt x="0" y="0"/>
                      </a:cubicBezTo>
                      <a:lnTo>
                        <a:pt x="10800" y="0"/>
                      </a:lnTo>
                      <a:lnTo>
                        <a:pt x="21599" y="0"/>
                      </a:lnTo>
                      <a:cubicBezTo>
                        <a:pt x="21562" y="12059"/>
                        <a:pt x="21084" y="21599"/>
                        <a:pt x="20500" y="21599"/>
                      </a:cubicBezTo>
                      <a:cubicBezTo>
                        <a:pt x="20500" y="21599"/>
                        <a:pt x="20500" y="21599"/>
                        <a:pt x="20500" y="21599"/>
                      </a:cubicBezTo>
                      <a:close/>
                    </a:path>
                  </a:pathLst>
                </a:custGeom>
                <a:solidFill>
                  <a:srgbClr val="3D4147"/>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3127">
                    <a:solidFill>
                      <a:schemeClr val="accent1">
                        <a:lumMod val="50000"/>
                      </a:schemeClr>
                    </a:solidFill>
                  </a:endParaRPr>
                </a:p>
              </p:txBody>
            </p:sp>
            <p:sp>
              <p:nvSpPr>
                <p:cNvPr id="23" name="AutoShape 9"/>
                <p:cNvSpPr>
                  <a:spLocks/>
                </p:cNvSpPr>
                <p:nvPr/>
              </p:nvSpPr>
              <p:spPr bwMode="auto">
                <a:xfrm>
                  <a:off x="3929695" y="4818657"/>
                  <a:ext cx="1306519" cy="124353"/>
                </a:xfrm>
                <a:custGeom>
                  <a:avLst/>
                  <a:gdLst>
                    <a:gd name="T0" fmla="*/ 653260 w 21600"/>
                    <a:gd name="T1" fmla="*/ 62177 h 21600"/>
                    <a:gd name="T2" fmla="*/ 653260 w 21600"/>
                    <a:gd name="T3" fmla="*/ 62177 h 21600"/>
                    <a:gd name="T4" fmla="*/ 653260 w 21600"/>
                    <a:gd name="T5" fmla="*/ 62177 h 21600"/>
                    <a:gd name="T6" fmla="*/ 653260 w 21600"/>
                    <a:gd name="T7" fmla="*/ 6217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600" y="0"/>
                      </a:moveTo>
                      <a:cubicBezTo>
                        <a:pt x="21361" y="12318"/>
                        <a:pt x="20321" y="21599"/>
                        <a:pt x="19074" y="21599"/>
                      </a:cubicBezTo>
                      <a:lnTo>
                        <a:pt x="10824" y="21599"/>
                      </a:lnTo>
                      <a:lnTo>
                        <a:pt x="10776" y="21599"/>
                      </a:lnTo>
                      <a:lnTo>
                        <a:pt x="2526" y="21599"/>
                      </a:lnTo>
                      <a:cubicBezTo>
                        <a:pt x="1278" y="21599"/>
                        <a:pt x="239" y="12318"/>
                        <a:pt x="0" y="0"/>
                      </a:cubicBezTo>
                      <a:lnTo>
                        <a:pt x="10776" y="0"/>
                      </a:lnTo>
                      <a:lnTo>
                        <a:pt x="10824" y="0"/>
                      </a:lnTo>
                      <a:lnTo>
                        <a:pt x="21600" y="0"/>
                      </a:lnTo>
                      <a:cubicBezTo>
                        <a:pt x="21600" y="0"/>
                        <a:pt x="21600" y="0"/>
                        <a:pt x="21600" y="0"/>
                      </a:cubicBezTo>
                      <a:close/>
                    </a:path>
                  </a:pathLst>
                </a:custGeom>
                <a:solidFill>
                  <a:srgbClr val="A6AAA9"/>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3127">
                    <a:solidFill>
                      <a:schemeClr val="accent1">
                        <a:lumMod val="50000"/>
                      </a:schemeClr>
                    </a:solidFill>
                  </a:endParaRPr>
                </a:p>
              </p:txBody>
            </p:sp>
            <p:sp>
              <p:nvSpPr>
                <p:cNvPr id="24" name="AutoShape 10"/>
                <p:cNvSpPr>
                  <a:spLocks/>
                </p:cNvSpPr>
                <p:nvPr/>
              </p:nvSpPr>
              <p:spPr bwMode="auto">
                <a:xfrm>
                  <a:off x="1185150" y="248704"/>
                  <a:ext cx="6798985" cy="4321201"/>
                </a:xfrm>
                <a:custGeom>
                  <a:avLst/>
                  <a:gdLst>
                    <a:gd name="T0" fmla="*/ 3399493 w 21600"/>
                    <a:gd name="T1" fmla="*/ 2160601 h 21600"/>
                    <a:gd name="T2" fmla="*/ 3399493 w 21600"/>
                    <a:gd name="T3" fmla="*/ 2160601 h 21600"/>
                    <a:gd name="T4" fmla="*/ 3399493 w 21600"/>
                    <a:gd name="T5" fmla="*/ 2160601 h 21600"/>
                    <a:gd name="T6" fmla="*/ 3399493 w 21600"/>
                    <a:gd name="T7" fmla="*/ 2160601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0" y="21600"/>
                      </a:moveTo>
                      <a:lnTo>
                        <a:pt x="0" y="21600"/>
                      </a:lnTo>
                      <a:lnTo>
                        <a:pt x="0" y="21289"/>
                      </a:lnTo>
                      <a:lnTo>
                        <a:pt x="0" y="310"/>
                      </a:lnTo>
                      <a:lnTo>
                        <a:pt x="0" y="0"/>
                      </a:lnTo>
                      <a:lnTo>
                        <a:pt x="10800" y="0"/>
                      </a:lnTo>
                      <a:lnTo>
                        <a:pt x="21600" y="0"/>
                      </a:lnTo>
                      <a:lnTo>
                        <a:pt x="21600" y="310"/>
                      </a:lnTo>
                      <a:lnTo>
                        <a:pt x="21600" y="21289"/>
                      </a:lnTo>
                      <a:lnTo>
                        <a:pt x="21600" y="21600"/>
                      </a:lnTo>
                      <a:lnTo>
                        <a:pt x="10800" y="21600"/>
                      </a:lnTo>
                      <a:cubicBezTo>
                        <a:pt x="10800" y="21600"/>
                        <a:pt x="10800" y="21600"/>
                        <a:pt x="10800" y="2160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3127">
                    <a:solidFill>
                      <a:schemeClr val="accent1">
                        <a:lumMod val="50000"/>
                      </a:schemeClr>
                    </a:solidFill>
                  </a:endParaRPr>
                </a:p>
              </p:txBody>
            </p:sp>
            <p:sp>
              <p:nvSpPr>
                <p:cNvPr id="25" name="AutoShape 11"/>
                <p:cNvSpPr>
                  <a:spLocks/>
                </p:cNvSpPr>
                <p:nvPr/>
              </p:nvSpPr>
              <p:spPr bwMode="auto">
                <a:xfrm>
                  <a:off x="4522271" y="86235"/>
                  <a:ext cx="106449" cy="106166"/>
                </a:xfrm>
                <a:custGeom>
                  <a:avLst/>
                  <a:gdLst>
                    <a:gd name="T0" fmla="*/ 53225 w 21600"/>
                    <a:gd name="T1" fmla="*/ 53083 h 21600"/>
                    <a:gd name="T2" fmla="*/ 53225 w 21600"/>
                    <a:gd name="T3" fmla="*/ 53083 h 21600"/>
                    <a:gd name="T4" fmla="*/ 53225 w 21600"/>
                    <a:gd name="T5" fmla="*/ 53083 h 21600"/>
                    <a:gd name="T6" fmla="*/ 53225 w 21600"/>
                    <a:gd name="T7" fmla="*/ 53083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806" y="0"/>
                      </a:moveTo>
                      <a:cubicBezTo>
                        <a:pt x="16767" y="0"/>
                        <a:pt x="21600" y="4842"/>
                        <a:pt x="21600" y="10803"/>
                      </a:cubicBezTo>
                      <a:cubicBezTo>
                        <a:pt x="21600" y="16757"/>
                        <a:pt x="16767" y="21599"/>
                        <a:pt x="10806" y="21599"/>
                      </a:cubicBezTo>
                      <a:cubicBezTo>
                        <a:pt x="4832" y="21599"/>
                        <a:pt x="0" y="16757"/>
                        <a:pt x="0" y="10803"/>
                      </a:cubicBezTo>
                      <a:cubicBezTo>
                        <a:pt x="0" y="4842"/>
                        <a:pt x="4832" y="0"/>
                        <a:pt x="10806" y="0"/>
                      </a:cubicBezTo>
                      <a:cubicBezTo>
                        <a:pt x="10806" y="0"/>
                        <a:pt x="10806" y="0"/>
                        <a:pt x="10806" y="0"/>
                      </a:cubicBezTo>
                      <a:close/>
                    </a:path>
                  </a:pathLst>
                </a:custGeom>
                <a:solidFill>
                  <a:srgbClr val="FFFFFF"/>
                </a:solidFill>
                <a:ln w="25400" cap="flat" cmpd="sng">
                  <a:solidFill>
                    <a:srgbClr val="A6AAA9"/>
                  </a:solidFill>
                  <a:prstDash val="solid"/>
                  <a:miter lim="0"/>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endParaRPr lang="id-ID" sz="3127">
                    <a:solidFill>
                      <a:schemeClr val="accent1">
                        <a:lumMod val="50000"/>
                      </a:schemeClr>
                    </a:solidFill>
                  </a:endParaRPr>
                </a:p>
              </p:txBody>
            </p:sp>
          </p:grpSp>
          <p:grpSp>
            <p:nvGrpSpPr>
              <p:cNvPr id="10" name="Group 12"/>
              <p:cNvGrpSpPr>
                <a:grpSpLocks/>
              </p:cNvGrpSpPr>
              <p:nvPr/>
            </p:nvGrpSpPr>
            <p:grpSpPr bwMode="auto">
              <a:xfrm>
                <a:off x="2453949" y="2314038"/>
                <a:ext cx="4259078" cy="2249581"/>
                <a:chOff x="1352375" y="0"/>
                <a:chExt cx="4259078" cy="2249582"/>
              </a:xfrm>
            </p:grpSpPr>
            <p:sp>
              <p:nvSpPr>
                <p:cNvPr id="11" name="AutoShape 15"/>
                <p:cNvSpPr>
                  <a:spLocks/>
                </p:cNvSpPr>
                <p:nvPr/>
              </p:nvSpPr>
              <p:spPr bwMode="auto">
                <a:xfrm flipH="1">
                  <a:off x="2829236" y="0"/>
                  <a:ext cx="220306" cy="506898"/>
                </a:xfrm>
                <a:custGeom>
                  <a:avLst/>
                  <a:gdLst>
                    <a:gd name="T0" fmla="*/ 110153 w 21600"/>
                    <a:gd name="T1" fmla="*/ 253449 h 21600"/>
                    <a:gd name="T2" fmla="*/ 110153 w 21600"/>
                    <a:gd name="T3" fmla="*/ 253449 h 21600"/>
                    <a:gd name="T4" fmla="*/ 110153 w 21600"/>
                    <a:gd name="T5" fmla="*/ 253449 h 21600"/>
                    <a:gd name="T6" fmla="*/ 110153 w 21600"/>
                    <a:gd name="T7" fmla="*/ 25344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460" y="13966"/>
                      </a:moveTo>
                      <a:cubicBezTo>
                        <a:pt x="17460" y="16229"/>
                        <a:pt x="16422" y="18379"/>
                        <a:pt x="14575" y="20338"/>
                      </a:cubicBezTo>
                      <a:cubicBezTo>
                        <a:pt x="15716" y="20718"/>
                        <a:pt x="16748" y="21143"/>
                        <a:pt x="17692" y="21599"/>
                      </a:cubicBezTo>
                      <a:cubicBezTo>
                        <a:pt x="20171" y="19456"/>
                        <a:pt x="21600" y="17045"/>
                        <a:pt x="21600" y="14483"/>
                      </a:cubicBezTo>
                      <a:cubicBezTo>
                        <a:pt x="21600" y="8029"/>
                        <a:pt x="12722" y="2482"/>
                        <a:pt x="0" y="0"/>
                      </a:cubicBezTo>
                      <a:cubicBezTo>
                        <a:pt x="10461" y="2883"/>
                        <a:pt x="17460" y="8051"/>
                        <a:pt x="17460" y="13966"/>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7014" tIns="27014" rIns="27014" bIns="27014" anchor="ctr"/>
                <a:lstStyle/>
                <a:p>
                  <a:endParaRPr lang="id-ID" sz="3127">
                    <a:solidFill>
                      <a:schemeClr val="accent1">
                        <a:lumMod val="50000"/>
                      </a:schemeClr>
                    </a:solidFill>
                  </a:endParaRPr>
                </a:p>
              </p:txBody>
            </p:sp>
            <p:sp>
              <p:nvSpPr>
                <p:cNvPr id="12" name="AutoShape 16"/>
                <p:cNvSpPr>
                  <a:spLocks/>
                </p:cNvSpPr>
                <p:nvPr/>
              </p:nvSpPr>
              <p:spPr bwMode="auto">
                <a:xfrm flipH="1">
                  <a:off x="2684645" y="324279"/>
                  <a:ext cx="797269" cy="568755"/>
                </a:xfrm>
                <a:custGeom>
                  <a:avLst/>
                  <a:gdLst>
                    <a:gd name="T0" fmla="*/ 398635 w 21600"/>
                    <a:gd name="T1" fmla="*/ 308076 h 20736"/>
                    <a:gd name="T2" fmla="*/ 398635 w 21600"/>
                    <a:gd name="T3" fmla="*/ 308076 h 20736"/>
                    <a:gd name="T4" fmla="*/ 398635 w 21600"/>
                    <a:gd name="T5" fmla="*/ 308076 h 20736"/>
                    <a:gd name="T6" fmla="*/ 398635 w 21600"/>
                    <a:gd name="T7" fmla="*/ 308076 h 207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736">
                      <a:moveTo>
                        <a:pt x="7916" y="0"/>
                      </a:moveTo>
                      <a:cubicBezTo>
                        <a:pt x="4958" y="0"/>
                        <a:pt x="2234" y="1287"/>
                        <a:pt x="0" y="3438"/>
                      </a:cubicBezTo>
                      <a:cubicBezTo>
                        <a:pt x="5" y="3569"/>
                        <a:pt x="10" y="3702"/>
                        <a:pt x="12" y="3835"/>
                      </a:cubicBezTo>
                      <a:cubicBezTo>
                        <a:pt x="323" y="3623"/>
                        <a:pt x="637" y="3415"/>
                        <a:pt x="967" y="3236"/>
                      </a:cubicBezTo>
                      <a:cubicBezTo>
                        <a:pt x="8513" y="-864"/>
                        <a:pt x="17223" y="4454"/>
                        <a:pt x="20420" y="15111"/>
                      </a:cubicBezTo>
                      <a:cubicBezTo>
                        <a:pt x="20975" y="16962"/>
                        <a:pt x="21316" y="18854"/>
                        <a:pt x="21479" y="20735"/>
                      </a:cubicBezTo>
                      <a:cubicBezTo>
                        <a:pt x="21551" y="19973"/>
                        <a:pt x="21599" y="19202"/>
                        <a:pt x="21599" y="18415"/>
                      </a:cubicBezTo>
                      <a:cubicBezTo>
                        <a:pt x="21599" y="8245"/>
                        <a:pt x="15473" y="0"/>
                        <a:pt x="791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7014" tIns="27014" rIns="27014" bIns="27014" anchor="ctr"/>
                <a:lstStyle/>
                <a:p>
                  <a:endParaRPr lang="id-ID" sz="3127">
                    <a:solidFill>
                      <a:schemeClr val="accent1">
                        <a:lumMod val="50000"/>
                      </a:schemeClr>
                    </a:solidFill>
                  </a:endParaRPr>
                </a:p>
              </p:txBody>
            </p:sp>
            <p:sp>
              <p:nvSpPr>
                <p:cNvPr id="13" name="AutoShape 17"/>
                <p:cNvSpPr>
                  <a:spLocks/>
                </p:cNvSpPr>
                <p:nvPr/>
              </p:nvSpPr>
              <p:spPr bwMode="auto">
                <a:xfrm flipH="1">
                  <a:off x="2288138" y="918792"/>
                  <a:ext cx="1193776" cy="1330790"/>
                </a:xfrm>
                <a:custGeom>
                  <a:avLst/>
                  <a:gdLst>
                    <a:gd name="T0" fmla="*/ 596888 w 21600"/>
                    <a:gd name="T1" fmla="*/ 665395 h 21600"/>
                    <a:gd name="T2" fmla="*/ 596888 w 21600"/>
                    <a:gd name="T3" fmla="*/ 665395 h 21600"/>
                    <a:gd name="T4" fmla="*/ 596888 w 21600"/>
                    <a:gd name="T5" fmla="*/ 665395 h 21600"/>
                    <a:gd name="T6" fmla="*/ 596888 w 21600"/>
                    <a:gd name="T7" fmla="*/ 66539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38" y="15660"/>
                      </a:moveTo>
                      <a:cubicBezTo>
                        <a:pt x="20438" y="17780"/>
                        <a:pt x="19916" y="19784"/>
                        <a:pt x="19008" y="21600"/>
                      </a:cubicBezTo>
                      <a:cubicBezTo>
                        <a:pt x="19165" y="21588"/>
                        <a:pt x="19324" y="21579"/>
                        <a:pt x="19489" y="21579"/>
                      </a:cubicBezTo>
                      <a:cubicBezTo>
                        <a:pt x="19530" y="21579"/>
                        <a:pt x="19568" y="21583"/>
                        <a:pt x="19609" y="21584"/>
                      </a:cubicBezTo>
                      <a:cubicBezTo>
                        <a:pt x="20866" y="19515"/>
                        <a:pt x="21599" y="17155"/>
                        <a:pt x="21599" y="14631"/>
                      </a:cubicBezTo>
                      <a:cubicBezTo>
                        <a:pt x="21599" y="6551"/>
                        <a:pt x="14297" y="0"/>
                        <a:pt x="5290" y="0"/>
                      </a:cubicBezTo>
                      <a:cubicBezTo>
                        <a:pt x="3435" y="0"/>
                        <a:pt x="1658" y="287"/>
                        <a:pt x="0" y="800"/>
                      </a:cubicBezTo>
                      <a:cubicBezTo>
                        <a:pt x="95" y="1017"/>
                        <a:pt x="174" y="1240"/>
                        <a:pt x="234" y="1468"/>
                      </a:cubicBezTo>
                      <a:cubicBezTo>
                        <a:pt x="1483" y="1191"/>
                        <a:pt x="2783" y="1029"/>
                        <a:pt x="4128" y="1029"/>
                      </a:cubicBezTo>
                      <a:cubicBezTo>
                        <a:pt x="13136" y="1029"/>
                        <a:pt x="20438" y="7580"/>
                        <a:pt x="20438" y="1566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7014" tIns="27014" rIns="27014" bIns="27014" anchor="ctr"/>
                <a:lstStyle/>
                <a:p>
                  <a:endParaRPr lang="id-ID" sz="3127">
                    <a:solidFill>
                      <a:schemeClr val="accent1">
                        <a:lumMod val="50000"/>
                      </a:schemeClr>
                    </a:solidFill>
                  </a:endParaRPr>
                </a:p>
              </p:txBody>
            </p:sp>
            <p:sp>
              <p:nvSpPr>
                <p:cNvPr id="14" name="AutoShape 18"/>
                <p:cNvSpPr>
                  <a:spLocks/>
                </p:cNvSpPr>
                <p:nvPr/>
              </p:nvSpPr>
              <p:spPr bwMode="auto">
                <a:xfrm flipH="1">
                  <a:off x="1882685" y="810698"/>
                  <a:ext cx="1058763" cy="460770"/>
                </a:xfrm>
                <a:custGeom>
                  <a:avLst/>
                  <a:gdLst>
                    <a:gd name="T0" fmla="*/ 529382 w 21600"/>
                    <a:gd name="T1" fmla="*/ 230385 h 21600"/>
                    <a:gd name="T2" fmla="*/ 529382 w 21600"/>
                    <a:gd name="T3" fmla="*/ 230385 h 21600"/>
                    <a:gd name="T4" fmla="*/ 529382 w 21600"/>
                    <a:gd name="T5" fmla="*/ 230385 h 21600"/>
                    <a:gd name="T6" fmla="*/ 529382 w 21600"/>
                    <a:gd name="T7" fmla="*/ 23038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310" y="5334"/>
                      </a:moveTo>
                      <a:cubicBezTo>
                        <a:pt x="15190" y="7749"/>
                        <a:pt x="19187" y="13870"/>
                        <a:pt x="21599" y="21599"/>
                      </a:cubicBezTo>
                      <a:cubicBezTo>
                        <a:pt x="19702" y="9035"/>
                        <a:pt x="14518" y="0"/>
                        <a:pt x="8403" y="0"/>
                      </a:cubicBezTo>
                      <a:cubicBezTo>
                        <a:pt x="5244" y="0"/>
                        <a:pt x="2340" y="2434"/>
                        <a:pt x="0" y="6497"/>
                      </a:cubicBezTo>
                      <a:cubicBezTo>
                        <a:pt x="3075" y="4102"/>
                        <a:pt x="6651" y="3528"/>
                        <a:pt x="10310" y="5334"/>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7014" tIns="27014" rIns="27014" bIns="27014" anchor="ctr"/>
                <a:lstStyle/>
                <a:p>
                  <a:endParaRPr lang="id-ID" sz="3127">
                    <a:solidFill>
                      <a:schemeClr val="accent1">
                        <a:lumMod val="50000"/>
                      </a:schemeClr>
                    </a:solidFill>
                  </a:endParaRPr>
                </a:p>
              </p:txBody>
            </p:sp>
            <p:sp>
              <p:nvSpPr>
                <p:cNvPr id="15" name="AutoShape 19"/>
                <p:cNvSpPr>
                  <a:spLocks/>
                </p:cNvSpPr>
                <p:nvPr/>
              </p:nvSpPr>
              <p:spPr bwMode="auto">
                <a:xfrm flipH="1">
                  <a:off x="1352375" y="1351164"/>
                  <a:ext cx="1048607" cy="278628"/>
                </a:xfrm>
                <a:custGeom>
                  <a:avLst/>
                  <a:gdLst>
                    <a:gd name="T0" fmla="*/ 524304 w 21600"/>
                    <a:gd name="T1" fmla="*/ 139314 h 21600"/>
                    <a:gd name="T2" fmla="*/ 524304 w 21600"/>
                    <a:gd name="T3" fmla="*/ 139314 h 21600"/>
                    <a:gd name="T4" fmla="*/ 524304 w 21600"/>
                    <a:gd name="T5" fmla="*/ 139314 h 21600"/>
                    <a:gd name="T6" fmla="*/ 524304 w 21600"/>
                    <a:gd name="T7" fmla="*/ 139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98" y="0"/>
                      </a:moveTo>
                      <a:cubicBezTo>
                        <a:pt x="6544" y="0"/>
                        <a:pt x="2584" y="7798"/>
                        <a:pt x="0" y="19926"/>
                      </a:cubicBezTo>
                      <a:cubicBezTo>
                        <a:pt x="70" y="20474"/>
                        <a:pt x="135" y="21031"/>
                        <a:pt x="194" y="21600"/>
                      </a:cubicBezTo>
                      <a:cubicBezTo>
                        <a:pt x="3102" y="12197"/>
                        <a:pt x="7070" y="6338"/>
                        <a:pt x="11469" y="6338"/>
                      </a:cubicBezTo>
                      <a:cubicBezTo>
                        <a:pt x="15308" y="6338"/>
                        <a:pt x="18829" y="10769"/>
                        <a:pt x="21599" y="18134"/>
                      </a:cubicBezTo>
                      <a:cubicBezTo>
                        <a:pt x="19013" y="7041"/>
                        <a:pt x="15227" y="0"/>
                        <a:pt x="10998"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7014" tIns="27014" rIns="27014" bIns="27014" anchor="ctr"/>
                <a:lstStyle/>
                <a:p>
                  <a:endParaRPr lang="id-ID" sz="3127">
                    <a:solidFill>
                      <a:schemeClr val="accent1">
                        <a:lumMod val="50000"/>
                      </a:schemeClr>
                    </a:solidFill>
                  </a:endParaRPr>
                </a:p>
              </p:txBody>
            </p:sp>
            <p:sp>
              <p:nvSpPr>
                <p:cNvPr id="16" name="AutoShape 22"/>
                <p:cNvSpPr>
                  <a:spLocks/>
                </p:cNvSpPr>
                <p:nvPr/>
              </p:nvSpPr>
              <p:spPr bwMode="auto">
                <a:xfrm>
                  <a:off x="3914286" y="0"/>
                  <a:ext cx="220305" cy="506898"/>
                </a:xfrm>
                <a:custGeom>
                  <a:avLst/>
                  <a:gdLst>
                    <a:gd name="T0" fmla="*/ 110153 w 21600"/>
                    <a:gd name="T1" fmla="*/ 253449 h 21600"/>
                    <a:gd name="T2" fmla="*/ 110153 w 21600"/>
                    <a:gd name="T3" fmla="*/ 253449 h 21600"/>
                    <a:gd name="T4" fmla="*/ 110153 w 21600"/>
                    <a:gd name="T5" fmla="*/ 253449 h 21600"/>
                    <a:gd name="T6" fmla="*/ 110153 w 21600"/>
                    <a:gd name="T7" fmla="*/ 25344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7460" y="13966"/>
                      </a:moveTo>
                      <a:cubicBezTo>
                        <a:pt x="17460" y="16229"/>
                        <a:pt x="16422" y="18379"/>
                        <a:pt x="14575" y="20338"/>
                      </a:cubicBezTo>
                      <a:cubicBezTo>
                        <a:pt x="15716" y="20718"/>
                        <a:pt x="16748" y="21143"/>
                        <a:pt x="17692" y="21600"/>
                      </a:cubicBezTo>
                      <a:cubicBezTo>
                        <a:pt x="20171" y="19456"/>
                        <a:pt x="21600" y="17045"/>
                        <a:pt x="21600" y="14483"/>
                      </a:cubicBezTo>
                      <a:cubicBezTo>
                        <a:pt x="21600" y="8029"/>
                        <a:pt x="12722" y="2482"/>
                        <a:pt x="0" y="0"/>
                      </a:cubicBezTo>
                      <a:cubicBezTo>
                        <a:pt x="10461" y="2883"/>
                        <a:pt x="17460" y="8051"/>
                        <a:pt x="17460" y="13966"/>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7014" tIns="27014" rIns="27014" bIns="27014" anchor="ctr"/>
                <a:lstStyle/>
                <a:p>
                  <a:endParaRPr lang="id-ID" sz="3127">
                    <a:solidFill>
                      <a:schemeClr val="accent1">
                        <a:lumMod val="50000"/>
                      </a:schemeClr>
                    </a:solidFill>
                  </a:endParaRPr>
                </a:p>
              </p:txBody>
            </p:sp>
            <p:sp>
              <p:nvSpPr>
                <p:cNvPr id="17" name="AutoShape 23"/>
                <p:cNvSpPr>
                  <a:spLocks/>
                </p:cNvSpPr>
                <p:nvPr/>
              </p:nvSpPr>
              <p:spPr bwMode="auto">
                <a:xfrm>
                  <a:off x="3481913" y="324279"/>
                  <a:ext cx="797270" cy="568755"/>
                </a:xfrm>
                <a:custGeom>
                  <a:avLst/>
                  <a:gdLst>
                    <a:gd name="T0" fmla="*/ 398635 w 21600"/>
                    <a:gd name="T1" fmla="*/ 308076 h 20736"/>
                    <a:gd name="T2" fmla="*/ 398635 w 21600"/>
                    <a:gd name="T3" fmla="*/ 308076 h 20736"/>
                    <a:gd name="T4" fmla="*/ 398635 w 21600"/>
                    <a:gd name="T5" fmla="*/ 308076 h 20736"/>
                    <a:gd name="T6" fmla="*/ 398635 w 21600"/>
                    <a:gd name="T7" fmla="*/ 308076 h 207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0736">
                      <a:moveTo>
                        <a:pt x="7916" y="0"/>
                      </a:moveTo>
                      <a:cubicBezTo>
                        <a:pt x="4958" y="0"/>
                        <a:pt x="2234" y="1287"/>
                        <a:pt x="0" y="3438"/>
                      </a:cubicBezTo>
                      <a:cubicBezTo>
                        <a:pt x="5" y="3569"/>
                        <a:pt x="10" y="3702"/>
                        <a:pt x="12" y="3835"/>
                      </a:cubicBezTo>
                      <a:cubicBezTo>
                        <a:pt x="323" y="3623"/>
                        <a:pt x="637" y="3415"/>
                        <a:pt x="967" y="3236"/>
                      </a:cubicBezTo>
                      <a:cubicBezTo>
                        <a:pt x="8513" y="-864"/>
                        <a:pt x="17223" y="4454"/>
                        <a:pt x="20420" y="15111"/>
                      </a:cubicBezTo>
                      <a:cubicBezTo>
                        <a:pt x="20975" y="16962"/>
                        <a:pt x="21316" y="18854"/>
                        <a:pt x="21479" y="20735"/>
                      </a:cubicBezTo>
                      <a:cubicBezTo>
                        <a:pt x="21551" y="19973"/>
                        <a:pt x="21599" y="19202"/>
                        <a:pt x="21599" y="18415"/>
                      </a:cubicBezTo>
                      <a:cubicBezTo>
                        <a:pt x="21599" y="8245"/>
                        <a:pt x="15473" y="0"/>
                        <a:pt x="7916"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7014" tIns="27014" rIns="27014" bIns="27014" anchor="ctr"/>
                <a:lstStyle/>
                <a:p>
                  <a:endParaRPr lang="id-ID" sz="3127">
                    <a:solidFill>
                      <a:schemeClr val="accent1">
                        <a:lumMod val="50000"/>
                      </a:schemeClr>
                    </a:solidFill>
                  </a:endParaRPr>
                </a:p>
              </p:txBody>
            </p:sp>
            <p:sp>
              <p:nvSpPr>
                <p:cNvPr id="18" name="AutoShape 24"/>
                <p:cNvSpPr>
                  <a:spLocks/>
                </p:cNvSpPr>
                <p:nvPr/>
              </p:nvSpPr>
              <p:spPr bwMode="auto">
                <a:xfrm>
                  <a:off x="3481913" y="918792"/>
                  <a:ext cx="1193777" cy="1330790"/>
                </a:xfrm>
                <a:custGeom>
                  <a:avLst/>
                  <a:gdLst>
                    <a:gd name="T0" fmla="*/ 596889 w 21600"/>
                    <a:gd name="T1" fmla="*/ 665395 h 21600"/>
                    <a:gd name="T2" fmla="*/ 596889 w 21600"/>
                    <a:gd name="T3" fmla="*/ 665395 h 21600"/>
                    <a:gd name="T4" fmla="*/ 596889 w 21600"/>
                    <a:gd name="T5" fmla="*/ 665395 h 21600"/>
                    <a:gd name="T6" fmla="*/ 596889 w 21600"/>
                    <a:gd name="T7" fmla="*/ 66539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0438" y="15660"/>
                      </a:moveTo>
                      <a:cubicBezTo>
                        <a:pt x="20438" y="17780"/>
                        <a:pt x="19916" y="19784"/>
                        <a:pt x="19008" y="21600"/>
                      </a:cubicBezTo>
                      <a:cubicBezTo>
                        <a:pt x="19165" y="21588"/>
                        <a:pt x="19324" y="21579"/>
                        <a:pt x="19489" y="21579"/>
                      </a:cubicBezTo>
                      <a:cubicBezTo>
                        <a:pt x="19530" y="21579"/>
                        <a:pt x="19568" y="21583"/>
                        <a:pt x="19609" y="21584"/>
                      </a:cubicBezTo>
                      <a:cubicBezTo>
                        <a:pt x="20866" y="19515"/>
                        <a:pt x="21599" y="17155"/>
                        <a:pt x="21599" y="14631"/>
                      </a:cubicBezTo>
                      <a:cubicBezTo>
                        <a:pt x="21599" y="6551"/>
                        <a:pt x="14297" y="0"/>
                        <a:pt x="5290" y="0"/>
                      </a:cubicBezTo>
                      <a:cubicBezTo>
                        <a:pt x="3435" y="0"/>
                        <a:pt x="1658" y="287"/>
                        <a:pt x="0" y="800"/>
                      </a:cubicBezTo>
                      <a:cubicBezTo>
                        <a:pt x="95" y="1017"/>
                        <a:pt x="174" y="1240"/>
                        <a:pt x="234" y="1468"/>
                      </a:cubicBezTo>
                      <a:cubicBezTo>
                        <a:pt x="1483" y="1191"/>
                        <a:pt x="2783" y="1029"/>
                        <a:pt x="4128" y="1029"/>
                      </a:cubicBezTo>
                      <a:cubicBezTo>
                        <a:pt x="13136" y="1029"/>
                        <a:pt x="20438" y="7580"/>
                        <a:pt x="20438" y="1566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7014" tIns="27014" rIns="27014" bIns="27014" anchor="ctr"/>
                <a:lstStyle/>
                <a:p>
                  <a:endParaRPr lang="id-ID" sz="3127">
                    <a:solidFill>
                      <a:schemeClr val="accent1">
                        <a:lumMod val="50000"/>
                      </a:schemeClr>
                    </a:solidFill>
                  </a:endParaRPr>
                </a:p>
              </p:txBody>
            </p:sp>
            <p:sp>
              <p:nvSpPr>
                <p:cNvPr id="19" name="AutoShape 25"/>
                <p:cNvSpPr>
                  <a:spLocks/>
                </p:cNvSpPr>
                <p:nvPr/>
              </p:nvSpPr>
              <p:spPr bwMode="auto">
                <a:xfrm>
                  <a:off x="4022379" y="810698"/>
                  <a:ext cx="1058763" cy="460770"/>
                </a:xfrm>
                <a:custGeom>
                  <a:avLst/>
                  <a:gdLst>
                    <a:gd name="T0" fmla="*/ 529382 w 21600"/>
                    <a:gd name="T1" fmla="*/ 230385 h 21600"/>
                    <a:gd name="T2" fmla="*/ 529382 w 21600"/>
                    <a:gd name="T3" fmla="*/ 230385 h 21600"/>
                    <a:gd name="T4" fmla="*/ 529382 w 21600"/>
                    <a:gd name="T5" fmla="*/ 230385 h 21600"/>
                    <a:gd name="T6" fmla="*/ 529382 w 21600"/>
                    <a:gd name="T7" fmla="*/ 23038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310" y="5334"/>
                      </a:moveTo>
                      <a:cubicBezTo>
                        <a:pt x="15190" y="7749"/>
                        <a:pt x="19187" y="13870"/>
                        <a:pt x="21599" y="21600"/>
                      </a:cubicBezTo>
                      <a:cubicBezTo>
                        <a:pt x="19702" y="9035"/>
                        <a:pt x="14518" y="0"/>
                        <a:pt x="8403" y="0"/>
                      </a:cubicBezTo>
                      <a:cubicBezTo>
                        <a:pt x="5244" y="0"/>
                        <a:pt x="2340" y="2434"/>
                        <a:pt x="0" y="6497"/>
                      </a:cubicBezTo>
                      <a:cubicBezTo>
                        <a:pt x="3075" y="4102"/>
                        <a:pt x="6651" y="3528"/>
                        <a:pt x="10310" y="5334"/>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7014" tIns="27014" rIns="27014" bIns="27014" anchor="ctr"/>
                <a:lstStyle/>
                <a:p>
                  <a:endParaRPr lang="id-ID" sz="3127">
                    <a:solidFill>
                      <a:schemeClr val="accent1">
                        <a:lumMod val="50000"/>
                      </a:schemeClr>
                    </a:solidFill>
                  </a:endParaRPr>
                </a:p>
              </p:txBody>
            </p:sp>
            <p:sp>
              <p:nvSpPr>
                <p:cNvPr id="20" name="AutoShape 26"/>
                <p:cNvSpPr>
                  <a:spLocks/>
                </p:cNvSpPr>
                <p:nvPr/>
              </p:nvSpPr>
              <p:spPr bwMode="auto">
                <a:xfrm>
                  <a:off x="4562845" y="1351164"/>
                  <a:ext cx="1048608" cy="278628"/>
                </a:xfrm>
                <a:custGeom>
                  <a:avLst/>
                  <a:gdLst>
                    <a:gd name="T0" fmla="*/ 524304 w 21600"/>
                    <a:gd name="T1" fmla="*/ 139314 h 21600"/>
                    <a:gd name="T2" fmla="*/ 524304 w 21600"/>
                    <a:gd name="T3" fmla="*/ 139314 h 21600"/>
                    <a:gd name="T4" fmla="*/ 524304 w 21600"/>
                    <a:gd name="T5" fmla="*/ 139314 h 21600"/>
                    <a:gd name="T6" fmla="*/ 524304 w 21600"/>
                    <a:gd name="T7" fmla="*/ 13931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0998" y="0"/>
                      </a:moveTo>
                      <a:cubicBezTo>
                        <a:pt x="6544" y="0"/>
                        <a:pt x="2584" y="7798"/>
                        <a:pt x="0" y="19926"/>
                      </a:cubicBezTo>
                      <a:cubicBezTo>
                        <a:pt x="70" y="20474"/>
                        <a:pt x="135" y="21031"/>
                        <a:pt x="194" y="21600"/>
                      </a:cubicBezTo>
                      <a:cubicBezTo>
                        <a:pt x="3102" y="12197"/>
                        <a:pt x="7070" y="6338"/>
                        <a:pt x="11469" y="6338"/>
                      </a:cubicBezTo>
                      <a:cubicBezTo>
                        <a:pt x="15308" y="6338"/>
                        <a:pt x="18829" y="10769"/>
                        <a:pt x="21599" y="18134"/>
                      </a:cubicBezTo>
                      <a:cubicBezTo>
                        <a:pt x="19013" y="7041"/>
                        <a:pt x="15227" y="0"/>
                        <a:pt x="10998" y="0"/>
                      </a:cubicBez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27014" tIns="27014" rIns="27014" bIns="27014" anchor="ctr"/>
                <a:lstStyle/>
                <a:p>
                  <a:endParaRPr lang="id-ID" sz="3127">
                    <a:solidFill>
                      <a:schemeClr val="accent1">
                        <a:lumMod val="50000"/>
                      </a:schemeClr>
                    </a:solidFill>
                  </a:endParaRPr>
                </a:p>
              </p:txBody>
            </p:sp>
          </p:grpSp>
        </p:grpSp>
        <p:pic>
          <p:nvPicPr>
            <p:cNvPr id="8" name="Picture 2" descr="FORM web png ile ilgili görsel sonucu"/>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8777746" y="2647356"/>
              <a:ext cx="2816328" cy="1860470"/>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Rectangle 3"/>
          <p:cNvSpPr/>
          <p:nvPr/>
        </p:nvSpPr>
        <p:spPr>
          <a:xfrm>
            <a:off x="1422741" y="3191720"/>
            <a:ext cx="1376230" cy="30481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8" dirty="0">
              <a:solidFill>
                <a:schemeClr val="accent1">
                  <a:lumMod val="50000"/>
                </a:schemeClr>
              </a:solidFill>
            </a:endParaRPr>
          </a:p>
        </p:txBody>
      </p:sp>
      <p:sp>
        <p:nvSpPr>
          <p:cNvPr id="27" name="TextBox 4"/>
          <p:cNvSpPr txBox="1"/>
          <p:nvPr/>
        </p:nvSpPr>
        <p:spPr>
          <a:xfrm>
            <a:off x="1392508" y="3202517"/>
            <a:ext cx="1413995" cy="307777"/>
          </a:xfrm>
          <a:prstGeom prst="rect">
            <a:avLst/>
          </a:prstGeom>
          <a:noFill/>
        </p:spPr>
        <p:txBody>
          <a:bodyPr wrap="square" rtlCol="0">
            <a:spAutoFit/>
          </a:bodyPr>
          <a:lstStyle/>
          <a:p>
            <a:pPr algn="ctr"/>
            <a:r>
              <a:rPr lang="tr-TR" sz="1400" b="1" dirty="0">
                <a:solidFill>
                  <a:schemeClr val="bg1"/>
                </a:solidFill>
                <a:latin typeface="Cambria" panose="02040503050406030204" pitchFamily="18" charset="0"/>
                <a:ea typeface="Cambria" panose="02040503050406030204" pitchFamily="18" charset="0"/>
              </a:rPr>
              <a:t>ANALİZ</a:t>
            </a:r>
            <a:endParaRPr lang="en-US" sz="1400" b="1" dirty="0">
              <a:solidFill>
                <a:schemeClr val="bg1"/>
              </a:solidFill>
              <a:latin typeface="Cambria" panose="02040503050406030204" pitchFamily="18" charset="0"/>
              <a:ea typeface="Cambria" panose="02040503050406030204" pitchFamily="18" charset="0"/>
            </a:endParaRPr>
          </a:p>
        </p:txBody>
      </p:sp>
      <p:sp>
        <p:nvSpPr>
          <p:cNvPr id="28" name="Rectangle 5"/>
          <p:cNvSpPr/>
          <p:nvPr/>
        </p:nvSpPr>
        <p:spPr>
          <a:xfrm>
            <a:off x="3225091" y="3191720"/>
            <a:ext cx="1260784" cy="3048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8" dirty="0">
              <a:solidFill>
                <a:schemeClr val="accent1">
                  <a:lumMod val="50000"/>
                </a:schemeClr>
              </a:solidFill>
            </a:endParaRPr>
          </a:p>
        </p:txBody>
      </p:sp>
      <p:sp>
        <p:nvSpPr>
          <p:cNvPr id="29" name="Rectangle 7"/>
          <p:cNvSpPr/>
          <p:nvPr/>
        </p:nvSpPr>
        <p:spPr>
          <a:xfrm>
            <a:off x="4911995" y="3191720"/>
            <a:ext cx="1261767" cy="30481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8" dirty="0">
              <a:solidFill>
                <a:schemeClr val="accent1">
                  <a:lumMod val="50000"/>
                </a:schemeClr>
              </a:solidFill>
            </a:endParaRPr>
          </a:p>
        </p:txBody>
      </p:sp>
      <p:sp>
        <p:nvSpPr>
          <p:cNvPr id="31" name="Right Arrow 13"/>
          <p:cNvSpPr/>
          <p:nvPr/>
        </p:nvSpPr>
        <p:spPr>
          <a:xfrm>
            <a:off x="6562996" y="3043965"/>
            <a:ext cx="1425847" cy="606558"/>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8" dirty="0">
              <a:solidFill>
                <a:schemeClr val="accent1">
                  <a:lumMod val="50000"/>
                </a:schemeClr>
              </a:solidFill>
            </a:endParaRPr>
          </a:p>
        </p:txBody>
      </p:sp>
      <p:sp>
        <p:nvSpPr>
          <p:cNvPr id="32" name="TextBox 20"/>
          <p:cNvSpPr txBox="1"/>
          <p:nvPr/>
        </p:nvSpPr>
        <p:spPr>
          <a:xfrm>
            <a:off x="3498981" y="3202517"/>
            <a:ext cx="1281713" cy="307777"/>
          </a:xfrm>
          <a:prstGeom prst="rect">
            <a:avLst/>
          </a:prstGeom>
          <a:noFill/>
        </p:spPr>
        <p:txBody>
          <a:bodyPr wrap="square" rtlCol="0">
            <a:spAutoFit/>
          </a:bodyPr>
          <a:lstStyle/>
          <a:p>
            <a:r>
              <a:rPr lang="tr-TR" sz="1400" b="1" dirty="0">
                <a:solidFill>
                  <a:schemeClr val="bg1"/>
                </a:solidFill>
                <a:latin typeface="Cambria" panose="02040503050406030204" pitchFamily="18" charset="0"/>
                <a:ea typeface="Cambria" panose="02040503050406030204" pitchFamily="18" charset="0"/>
              </a:rPr>
              <a:t>YAZILIM</a:t>
            </a:r>
            <a:endParaRPr lang="en-US" sz="1400" b="1" dirty="0">
              <a:solidFill>
                <a:schemeClr val="bg1"/>
              </a:solidFill>
              <a:latin typeface="Cambria" panose="02040503050406030204" pitchFamily="18" charset="0"/>
              <a:ea typeface="Cambria" panose="02040503050406030204" pitchFamily="18" charset="0"/>
            </a:endParaRPr>
          </a:p>
        </p:txBody>
      </p:sp>
      <p:grpSp>
        <p:nvGrpSpPr>
          <p:cNvPr id="33" name="Group 25"/>
          <p:cNvGrpSpPr/>
          <p:nvPr/>
        </p:nvGrpSpPr>
        <p:grpSpPr>
          <a:xfrm>
            <a:off x="2700796" y="3050198"/>
            <a:ext cx="587857" cy="587857"/>
            <a:chOff x="1779891" y="3246496"/>
            <a:chExt cx="829102" cy="829102"/>
          </a:xfrm>
        </p:grpSpPr>
        <p:sp>
          <p:nvSpPr>
            <p:cNvPr id="34" name="Oval 33"/>
            <p:cNvSpPr/>
            <p:nvPr/>
          </p:nvSpPr>
          <p:spPr>
            <a:xfrm>
              <a:off x="1779891" y="3246496"/>
              <a:ext cx="829102" cy="8291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8" dirty="0">
                <a:solidFill>
                  <a:schemeClr val="accent1">
                    <a:lumMod val="50000"/>
                  </a:schemeClr>
                </a:solidFill>
              </a:endParaRPr>
            </a:p>
          </p:txBody>
        </p:sp>
        <p:sp>
          <p:nvSpPr>
            <p:cNvPr id="35" name="Freeform 13"/>
            <p:cNvSpPr>
              <a:spLocks noEditPoints="1"/>
            </p:cNvSpPr>
            <p:nvPr/>
          </p:nvSpPr>
          <p:spPr bwMode="auto">
            <a:xfrm>
              <a:off x="1956264" y="3387852"/>
              <a:ext cx="506313" cy="494630"/>
            </a:xfrm>
            <a:custGeom>
              <a:avLst/>
              <a:gdLst>
                <a:gd name="T0" fmla="*/ 1448 w 1684"/>
                <a:gd name="T1" fmla="*/ 1241 h 1646"/>
                <a:gd name="T2" fmla="*/ 1098 w 1684"/>
                <a:gd name="T3" fmla="*/ 938 h 1646"/>
                <a:gd name="T4" fmla="*/ 842 w 1684"/>
                <a:gd name="T5" fmla="*/ 0 h 1646"/>
                <a:gd name="T6" fmla="*/ 586 w 1684"/>
                <a:gd name="T7" fmla="*/ 938 h 1646"/>
                <a:gd name="T8" fmla="*/ 236 w 1684"/>
                <a:gd name="T9" fmla="*/ 1241 h 1646"/>
                <a:gd name="T10" fmla="*/ 18 w 1684"/>
                <a:gd name="T11" fmla="*/ 1646 h 1646"/>
                <a:gd name="T12" fmla="*/ 738 w 1684"/>
                <a:gd name="T13" fmla="*/ 1646 h 1646"/>
                <a:gd name="T14" fmla="*/ 787 w 1684"/>
                <a:gd name="T15" fmla="*/ 1397 h 1646"/>
                <a:gd name="T16" fmla="*/ 897 w 1684"/>
                <a:gd name="T17" fmla="*/ 1397 h 1646"/>
                <a:gd name="T18" fmla="*/ 946 w 1684"/>
                <a:gd name="T19" fmla="*/ 1646 h 1646"/>
                <a:gd name="T20" fmla="*/ 1666 w 1684"/>
                <a:gd name="T21" fmla="*/ 1646 h 1646"/>
                <a:gd name="T22" fmla="*/ 1448 w 1684"/>
                <a:gd name="T23" fmla="*/ 1241 h 1646"/>
                <a:gd name="T24" fmla="*/ 883 w 1684"/>
                <a:gd name="T25" fmla="*/ 1335 h 1646"/>
                <a:gd name="T26" fmla="*/ 803 w 1684"/>
                <a:gd name="T27" fmla="*/ 1335 h 1646"/>
                <a:gd name="T28" fmla="*/ 740 w 1684"/>
                <a:gd name="T29" fmla="*/ 1204 h 1646"/>
                <a:gd name="T30" fmla="*/ 946 w 1684"/>
                <a:gd name="T31" fmla="*/ 1204 h 1646"/>
                <a:gd name="T32" fmla="*/ 883 w 1684"/>
                <a:gd name="T33" fmla="*/ 1335 h 1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84" h="1646">
                  <a:moveTo>
                    <a:pt x="1448" y="1241"/>
                  </a:moveTo>
                  <a:cubicBezTo>
                    <a:pt x="1212" y="1186"/>
                    <a:pt x="992" y="1139"/>
                    <a:pt x="1098" y="938"/>
                  </a:cubicBezTo>
                  <a:cubicBezTo>
                    <a:pt x="1422" y="327"/>
                    <a:pt x="1184" y="0"/>
                    <a:pt x="842" y="0"/>
                  </a:cubicBezTo>
                  <a:cubicBezTo>
                    <a:pt x="493" y="0"/>
                    <a:pt x="261" y="340"/>
                    <a:pt x="586" y="938"/>
                  </a:cubicBezTo>
                  <a:cubicBezTo>
                    <a:pt x="695" y="1140"/>
                    <a:pt x="467" y="1188"/>
                    <a:pt x="236" y="1241"/>
                  </a:cubicBezTo>
                  <a:cubicBezTo>
                    <a:pt x="0" y="1295"/>
                    <a:pt x="18" y="1420"/>
                    <a:pt x="18" y="1646"/>
                  </a:cubicBezTo>
                  <a:cubicBezTo>
                    <a:pt x="738" y="1646"/>
                    <a:pt x="738" y="1646"/>
                    <a:pt x="738" y="1646"/>
                  </a:cubicBezTo>
                  <a:cubicBezTo>
                    <a:pt x="787" y="1397"/>
                    <a:pt x="787" y="1397"/>
                    <a:pt x="787" y="1397"/>
                  </a:cubicBezTo>
                  <a:cubicBezTo>
                    <a:pt x="897" y="1397"/>
                    <a:pt x="897" y="1397"/>
                    <a:pt x="897" y="1397"/>
                  </a:cubicBezTo>
                  <a:cubicBezTo>
                    <a:pt x="946" y="1646"/>
                    <a:pt x="946" y="1646"/>
                    <a:pt x="946" y="1646"/>
                  </a:cubicBezTo>
                  <a:cubicBezTo>
                    <a:pt x="1666" y="1646"/>
                    <a:pt x="1666" y="1646"/>
                    <a:pt x="1666" y="1646"/>
                  </a:cubicBezTo>
                  <a:cubicBezTo>
                    <a:pt x="1666" y="1420"/>
                    <a:pt x="1684" y="1295"/>
                    <a:pt x="1448" y="1241"/>
                  </a:cubicBezTo>
                  <a:close/>
                  <a:moveTo>
                    <a:pt x="883" y="1335"/>
                  </a:moveTo>
                  <a:cubicBezTo>
                    <a:pt x="803" y="1335"/>
                    <a:pt x="803" y="1335"/>
                    <a:pt x="803" y="1335"/>
                  </a:cubicBezTo>
                  <a:cubicBezTo>
                    <a:pt x="740" y="1204"/>
                    <a:pt x="740" y="1204"/>
                    <a:pt x="740" y="1204"/>
                  </a:cubicBezTo>
                  <a:cubicBezTo>
                    <a:pt x="946" y="1204"/>
                    <a:pt x="946" y="1204"/>
                    <a:pt x="946" y="1204"/>
                  </a:cubicBezTo>
                  <a:lnTo>
                    <a:pt x="883" y="1335"/>
                  </a:lnTo>
                  <a:close/>
                </a:path>
              </a:pathLst>
            </a:custGeom>
            <a:solidFill>
              <a:srgbClr val="FFFFFF"/>
            </a:solidFill>
            <a:ln>
              <a:noFill/>
            </a:ln>
          </p:spPr>
          <p:txBody>
            <a:bodyPr vert="horz" wrap="square" lIns="72037" tIns="36019" rIns="72037" bIns="36019" numCol="1" anchor="t" anchorCtr="0" compatLnSpc="1">
              <a:prstTxWarp prst="textNoShape">
                <a:avLst/>
              </a:prstTxWarp>
            </a:bodyPr>
            <a:lstStyle/>
            <a:p>
              <a:endParaRPr lang="bg-BG" sz="1106">
                <a:solidFill>
                  <a:schemeClr val="accent1">
                    <a:lumMod val="50000"/>
                  </a:schemeClr>
                </a:solidFill>
              </a:endParaRPr>
            </a:p>
          </p:txBody>
        </p:sp>
      </p:grpSp>
      <p:grpSp>
        <p:nvGrpSpPr>
          <p:cNvPr id="36" name="Group 26"/>
          <p:cNvGrpSpPr/>
          <p:nvPr/>
        </p:nvGrpSpPr>
        <p:grpSpPr>
          <a:xfrm>
            <a:off x="4402970" y="3050198"/>
            <a:ext cx="587857" cy="587857"/>
            <a:chOff x="4180607" y="3246496"/>
            <a:chExt cx="829102" cy="829102"/>
          </a:xfrm>
        </p:grpSpPr>
        <p:sp>
          <p:nvSpPr>
            <p:cNvPr id="37" name="Oval 36"/>
            <p:cNvSpPr/>
            <p:nvPr/>
          </p:nvSpPr>
          <p:spPr>
            <a:xfrm>
              <a:off x="4180607" y="3246496"/>
              <a:ext cx="829102" cy="82910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8" dirty="0">
                <a:solidFill>
                  <a:schemeClr val="accent1">
                    <a:lumMod val="50000"/>
                  </a:schemeClr>
                </a:solidFill>
              </a:endParaRPr>
            </a:p>
          </p:txBody>
        </p:sp>
        <p:sp>
          <p:nvSpPr>
            <p:cNvPr id="38" name="Freeform 341"/>
            <p:cNvSpPr>
              <a:spLocks noEditPoints="1"/>
            </p:cNvSpPr>
            <p:nvPr/>
          </p:nvSpPr>
          <p:spPr bwMode="auto">
            <a:xfrm>
              <a:off x="4408217" y="3509912"/>
              <a:ext cx="392906" cy="341710"/>
            </a:xfrm>
            <a:custGeom>
              <a:avLst/>
              <a:gdLst>
                <a:gd name="T0" fmla="*/ 488 w 501"/>
                <a:gd name="T1" fmla="*/ 12 h 434"/>
                <a:gd name="T2" fmla="*/ 459 w 501"/>
                <a:gd name="T3" fmla="*/ 0 h 434"/>
                <a:gd name="T4" fmla="*/ 42 w 501"/>
                <a:gd name="T5" fmla="*/ 0 h 434"/>
                <a:gd name="T6" fmla="*/ 12 w 501"/>
                <a:gd name="T7" fmla="*/ 12 h 434"/>
                <a:gd name="T8" fmla="*/ 0 w 501"/>
                <a:gd name="T9" fmla="*/ 42 h 434"/>
                <a:gd name="T10" fmla="*/ 0 w 501"/>
                <a:gd name="T11" fmla="*/ 325 h 434"/>
                <a:gd name="T12" fmla="*/ 12 w 501"/>
                <a:gd name="T13" fmla="*/ 355 h 434"/>
                <a:gd name="T14" fmla="*/ 42 w 501"/>
                <a:gd name="T15" fmla="*/ 367 h 434"/>
                <a:gd name="T16" fmla="*/ 184 w 501"/>
                <a:gd name="T17" fmla="*/ 367 h 434"/>
                <a:gd name="T18" fmla="*/ 179 w 501"/>
                <a:gd name="T19" fmla="*/ 387 h 434"/>
                <a:gd name="T20" fmla="*/ 171 w 501"/>
                <a:gd name="T21" fmla="*/ 406 h 434"/>
                <a:gd name="T22" fmla="*/ 167 w 501"/>
                <a:gd name="T23" fmla="*/ 417 h 434"/>
                <a:gd name="T24" fmla="*/ 172 w 501"/>
                <a:gd name="T25" fmla="*/ 429 h 434"/>
                <a:gd name="T26" fmla="*/ 184 w 501"/>
                <a:gd name="T27" fmla="*/ 434 h 434"/>
                <a:gd name="T28" fmla="*/ 317 w 501"/>
                <a:gd name="T29" fmla="*/ 434 h 434"/>
                <a:gd name="T30" fmla="*/ 329 w 501"/>
                <a:gd name="T31" fmla="*/ 429 h 434"/>
                <a:gd name="T32" fmla="*/ 334 w 501"/>
                <a:gd name="T33" fmla="*/ 417 h 434"/>
                <a:gd name="T34" fmla="*/ 330 w 501"/>
                <a:gd name="T35" fmla="*/ 406 h 434"/>
                <a:gd name="T36" fmla="*/ 321 w 501"/>
                <a:gd name="T37" fmla="*/ 387 h 434"/>
                <a:gd name="T38" fmla="*/ 317 w 501"/>
                <a:gd name="T39" fmla="*/ 367 h 434"/>
                <a:gd name="T40" fmla="*/ 459 w 501"/>
                <a:gd name="T41" fmla="*/ 367 h 434"/>
                <a:gd name="T42" fmla="*/ 488 w 501"/>
                <a:gd name="T43" fmla="*/ 355 h 434"/>
                <a:gd name="T44" fmla="*/ 501 w 501"/>
                <a:gd name="T45" fmla="*/ 325 h 434"/>
                <a:gd name="T46" fmla="*/ 501 w 501"/>
                <a:gd name="T47" fmla="*/ 42 h 434"/>
                <a:gd name="T48" fmla="*/ 488 w 501"/>
                <a:gd name="T49" fmla="*/ 12 h 434"/>
                <a:gd name="T50" fmla="*/ 467 w 501"/>
                <a:gd name="T51" fmla="*/ 259 h 434"/>
                <a:gd name="T52" fmla="*/ 465 w 501"/>
                <a:gd name="T53" fmla="*/ 264 h 434"/>
                <a:gd name="T54" fmla="*/ 459 w 501"/>
                <a:gd name="T55" fmla="*/ 267 h 434"/>
                <a:gd name="T56" fmla="*/ 42 w 501"/>
                <a:gd name="T57" fmla="*/ 267 h 434"/>
                <a:gd name="T58" fmla="*/ 36 w 501"/>
                <a:gd name="T59" fmla="*/ 264 h 434"/>
                <a:gd name="T60" fmla="*/ 33 w 501"/>
                <a:gd name="T61" fmla="*/ 259 h 434"/>
                <a:gd name="T62" fmla="*/ 33 w 501"/>
                <a:gd name="T63" fmla="*/ 42 h 434"/>
                <a:gd name="T64" fmla="*/ 36 w 501"/>
                <a:gd name="T65" fmla="*/ 36 h 434"/>
                <a:gd name="T66" fmla="*/ 42 w 501"/>
                <a:gd name="T67" fmla="*/ 33 h 434"/>
                <a:gd name="T68" fmla="*/ 459 w 501"/>
                <a:gd name="T69" fmla="*/ 33 h 434"/>
                <a:gd name="T70" fmla="*/ 465 w 501"/>
                <a:gd name="T71" fmla="*/ 36 h 434"/>
                <a:gd name="T72" fmla="*/ 467 w 501"/>
                <a:gd name="T73" fmla="*/ 42 h 434"/>
                <a:gd name="T74" fmla="*/ 467 w 501"/>
                <a:gd name="T75" fmla="*/ 259 h 434"/>
                <a:gd name="T76" fmla="*/ 467 w 501"/>
                <a:gd name="T77" fmla="*/ 259 h 434"/>
                <a:gd name="T78" fmla="*/ 467 w 501"/>
                <a:gd name="T79" fmla="*/ 259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01" h="434">
                  <a:moveTo>
                    <a:pt x="488" y="12"/>
                  </a:moveTo>
                  <a:cubicBezTo>
                    <a:pt x="480" y="4"/>
                    <a:pt x="470" y="0"/>
                    <a:pt x="459" y="0"/>
                  </a:cubicBezTo>
                  <a:cubicBezTo>
                    <a:pt x="42" y="0"/>
                    <a:pt x="42" y="0"/>
                    <a:pt x="42" y="0"/>
                  </a:cubicBezTo>
                  <a:cubicBezTo>
                    <a:pt x="30" y="0"/>
                    <a:pt x="20" y="4"/>
                    <a:pt x="12" y="12"/>
                  </a:cubicBezTo>
                  <a:cubicBezTo>
                    <a:pt x="4" y="20"/>
                    <a:pt x="0" y="30"/>
                    <a:pt x="0" y="42"/>
                  </a:cubicBezTo>
                  <a:cubicBezTo>
                    <a:pt x="0" y="325"/>
                    <a:pt x="0" y="325"/>
                    <a:pt x="0" y="325"/>
                  </a:cubicBezTo>
                  <a:cubicBezTo>
                    <a:pt x="0" y="337"/>
                    <a:pt x="4" y="347"/>
                    <a:pt x="12" y="355"/>
                  </a:cubicBezTo>
                  <a:cubicBezTo>
                    <a:pt x="20" y="363"/>
                    <a:pt x="30" y="367"/>
                    <a:pt x="42" y="367"/>
                  </a:cubicBezTo>
                  <a:cubicBezTo>
                    <a:pt x="184" y="367"/>
                    <a:pt x="184" y="367"/>
                    <a:pt x="184" y="367"/>
                  </a:cubicBezTo>
                  <a:cubicBezTo>
                    <a:pt x="184" y="374"/>
                    <a:pt x="182" y="380"/>
                    <a:pt x="179" y="387"/>
                  </a:cubicBezTo>
                  <a:cubicBezTo>
                    <a:pt x="177" y="394"/>
                    <a:pt x="174" y="400"/>
                    <a:pt x="171" y="406"/>
                  </a:cubicBezTo>
                  <a:cubicBezTo>
                    <a:pt x="168" y="411"/>
                    <a:pt x="167" y="415"/>
                    <a:pt x="167" y="417"/>
                  </a:cubicBezTo>
                  <a:cubicBezTo>
                    <a:pt x="167" y="422"/>
                    <a:pt x="169" y="426"/>
                    <a:pt x="172" y="429"/>
                  </a:cubicBezTo>
                  <a:cubicBezTo>
                    <a:pt x="175" y="432"/>
                    <a:pt x="179" y="434"/>
                    <a:pt x="184" y="434"/>
                  </a:cubicBezTo>
                  <a:cubicBezTo>
                    <a:pt x="317" y="434"/>
                    <a:pt x="317" y="434"/>
                    <a:pt x="317" y="434"/>
                  </a:cubicBezTo>
                  <a:cubicBezTo>
                    <a:pt x="322" y="434"/>
                    <a:pt x="325" y="432"/>
                    <a:pt x="329" y="429"/>
                  </a:cubicBezTo>
                  <a:cubicBezTo>
                    <a:pt x="332" y="426"/>
                    <a:pt x="334" y="422"/>
                    <a:pt x="334" y="417"/>
                  </a:cubicBezTo>
                  <a:cubicBezTo>
                    <a:pt x="334" y="415"/>
                    <a:pt x="332" y="411"/>
                    <a:pt x="330" y="406"/>
                  </a:cubicBezTo>
                  <a:cubicBezTo>
                    <a:pt x="327" y="400"/>
                    <a:pt x="324" y="394"/>
                    <a:pt x="321" y="387"/>
                  </a:cubicBezTo>
                  <a:cubicBezTo>
                    <a:pt x="318" y="380"/>
                    <a:pt x="317" y="374"/>
                    <a:pt x="317" y="367"/>
                  </a:cubicBezTo>
                  <a:cubicBezTo>
                    <a:pt x="459" y="367"/>
                    <a:pt x="459" y="367"/>
                    <a:pt x="459" y="367"/>
                  </a:cubicBezTo>
                  <a:cubicBezTo>
                    <a:pt x="470" y="367"/>
                    <a:pt x="480" y="363"/>
                    <a:pt x="488" y="355"/>
                  </a:cubicBezTo>
                  <a:cubicBezTo>
                    <a:pt x="496" y="347"/>
                    <a:pt x="501" y="337"/>
                    <a:pt x="501" y="325"/>
                  </a:cubicBezTo>
                  <a:cubicBezTo>
                    <a:pt x="501" y="42"/>
                    <a:pt x="501" y="42"/>
                    <a:pt x="501" y="42"/>
                  </a:cubicBezTo>
                  <a:cubicBezTo>
                    <a:pt x="501" y="30"/>
                    <a:pt x="496" y="20"/>
                    <a:pt x="488" y="12"/>
                  </a:cubicBezTo>
                  <a:close/>
                  <a:moveTo>
                    <a:pt x="467" y="259"/>
                  </a:moveTo>
                  <a:cubicBezTo>
                    <a:pt x="467" y="261"/>
                    <a:pt x="466" y="263"/>
                    <a:pt x="465" y="264"/>
                  </a:cubicBezTo>
                  <a:cubicBezTo>
                    <a:pt x="463" y="266"/>
                    <a:pt x="461" y="267"/>
                    <a:pt x="459" y="267"/>
                  </a:cubicBezTo>
                  <a:cubicBezTo>
                    <a:pt x="42" y="267"/>
                    <a:pt x="42" y="267"/>
                    <a:pt x="42" y="267"/>
                  </a:cubicBezTo>
                  <a:cubicBezTo>
                    <a:pt x="39" y="267"/>
                    <a:pt x="38" y="266"/>
                    <a:pt x="36" y="264"/>
                  </a:cubicBezTo>
                  <a:cubicBezTo>
                    <a:pt x="34" y="263"/>
                    <a:pt x="33" y="261"/>
                    <a:pt x="33" y="259"/>
                  </a:cubicBezTo>
                  <a:cubicBezTo>
                    <a:pt x="33" y="42"/>
                    <a:pt x="33" y="42"/>
                    <a:pt x="33" y="42"/>
                  </a:cubicBezTo>
                  <a:cubicBezTo>
                    <a:pt x="33" y="39"/>
                    <a:pt x="34" y="37"/>
                    <a:pt x="36" y="36"/>
                  </a:cubicBezTo>
                  <a:cubicBezTo>
                    <a:pt x="38" y="34"/>
                    <a:pt x="39" y="33"/>
                    <a:pt x="42" y="33"/>
                  </a:cubicBezTo>
                  <a:cubicBezTo>
                    <a:pt x="459" y="33"/>
                    <a:pt x="459" y="33"/>
                    <a:pt x="459" y="33"/>
                  </a:cubicBezTo>
                  <a:cubicBezTo>
                    <a:pt x="461" y="33"/>
                    <a:pt x="463" y="34"/>
                    <a:pt x="465" y="36"/>
                  </a:cubicBezTo>
                  <a:cubicBezTo>
                    <a:pt x="466" y="37"/>
                    <a:pt x="467" y="39"/>
                    <a:pt x="467" y="42"/>
                  </a:cubicBezTo>
                  <a:lnTo>
                    <a:pt x="467" y="259"/>
                  </a:lnTo>
                  <a:close/>
                  <a:moveTo>
                    <a:pt x="467" y="259"/>
                  </a:moveTo>
                  <a:cubicBezTo>
                    <a:pt x="467" y="259"/>
                    <a:pt x="467" y="259"/>
                    <a:pt x="467" y="259"/>
                  </a:cubicBezTo>
                </a:path>
              </a:pathLst>
            </a:custGeom>
            <a:solidFill>
              <a:srgbClr val="FFFFFF"/>
            </a:solidFill>
            <a:ln>
              <a:noFill/>
            </a:ln>
            <a:extLst/>
          </p:spPr>
          <p:txBody>
            <a:bodyPr vert="horz" wrap="square" lIns="48625" tIns="24313" rIns="48625" bIns="24313" numCol="1" anchor="t" anchorCtr="0" compatLnSpc="1">
              <a:prstTxWarp prst="textNoShape">
                <a:avLst/>
              </a:prstTxWarp>
            </a:bodyPr>
            <a:lstStyle/>
            <a:p>
              <a:endParaRPr lang="en-US" sz="958" dirty="0">
                <a:solidFill>
                  <a:schemeClr val="accent1">
                    <a:lumMod val="50000"/>
                  </a:schemeClr>
                </a:solidFill>
              </a:endParaRPr>
            </a:p>
          </p:txBody>
        </p:sp>
      </p:grpSp>
      <p:sp>
        <p:nvSpPr>
          <p:cNvPr id="39" name="Oval 38"/>
          <p:cNvSpPr/>
          <p:nvPr/>
        </p:nvSpPr>
        <p:spPr>
          <a:xfrm>
            <a:off x="6083904" y="3043963"/>
            <a:ext cx="587857" cy="58785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58" dirty="0">
              <a:solidFill>
                <a:schemeClr val="accent1">
                  <a:lumMod val="50000"/>
                </a:schemeClr>
              </a:solidFill>
            </a:endParaRPr>
          </a:p>
        </p:txBody>
      </p:sp>
      <p:sp>
        <p:nvSpPr>
          <p:cNvPr id="41" name="Dikdörtgen 40"/>
          <p:cNvSpPr/>
          <p:nvPr/>
        </p:nvSpPr>
        <p:spPr>
          <a:xfrm>
            <a:off x="4993623" y="3690310"/>
            <a:ext cx="1624205" cy="1815882"/>
          </a:xfrm>
          <a:prstGeom prst="rect">
            <a:avLst/>
          </a:prstGeom>
        </p:spPr>
        <p:txBody>
          <a:bodyPr wrap="square">
            <a:spAutoFit/>
          </a:bodyPr>
          <a:lstStyle/>
          <a:p>
            <a:r>
              <a:rPr lang="tr-TR" sz="1600" dirty="0">
                <a:latin typeface="Cambria" panose="02040503050406030204" pitchFamily="18" charset="0"/>
                <a:ea typeface="Cambria" panose="02040503050406030204" pitchFamily="18" charset="0"/>
              </a:rPr>
              <a:t>Mart </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ayı</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içerisinde</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Veri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Depolama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kapasiteleri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ar</a:t>
            </a:r>
            <a:r>
              <a:rPr lang="tr-TR" sz="1600" dirty="0">
                <a:latin typeface="Cambria" panose="02040503050406030204" pitchFamily="18" charset="0"/>
                <a:ea typeface="Cambria" panose="02040503050406030204" pitchFamily="18" charset="0"/>
              </a:rPr>
              <a:t>t</a:t>
            </a:r>
            <a:r>
              <a:rPr lang="en-US" sz="1600" dirty="0" err="1">
                <a:latin typeface="Cambria" panose="02040503050406030204" pitchFamily="18" charset="0"/>
                <a:ea typeface="Cambria" panose="02040503050406030204" pitchFamily="18" charset="0"/>
              </a:rPr>
              <a:t>tırı</a:t>
            </a:r>
            <a:r>
              <a:rPr lang="tr-TR" sz="1600" dirty="0" err="1">
                <a:latin typeface="Cambria" panose="02040503050406030204" pitchFamily="18" charset="0"/>
                <a:ea typeface="Cambria" panose="02040503050406030204" pitchFamily="18" charset="0"/>
              </a:rPr>
              <a:t>lmış</a:t>
            </a:r>
            <a:r>
              <a:rPr lang="en-US" sz="1600" dirty="0">
                <a:latin typeface="Cambria" panose="02040503050406030204" pitchFamily="18" charset="0"/>
                <a:ea typeface="Cambria" panose="02040503050406030204" pitchFamily="18" charset="0"/>
              </a:rPr>
              <a:t>, Data </a:t>
            </a:r>
            <a:r>
              <a:rPr lang="en-US" sz="1600" dirty="0" err="1">
                <a:latin typeface="Cambria" panose="02040503050406030204" pitchFamily="18" charset="0"/>
                <a:ea typeface="Cambria" panose="02040503050406030204" pitchFamily="18" charset="0"/>
              </a:rPr>
              <a:t>hatları</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hızları</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yükseltil</a:t>
            </a:r>
            <a:r>
              <a:rPr lang="tr-TR" sz="1600" dirty="0" err="1">
                <a:latin typeface="Cambria" panose="02040503050406030204" pitchFamily="18" charset="0"/>
                <a:ea typeface="Cambria" panose="02040503050406030204" pitchFamily="18" charset="0"/>
              </a:rPr>
              <a:t>miştir</a:t>
            </a:r>
            <a:r>
              <a:rPr lang="tr-TR" sz="1600" dirty="0">
                <a:latin typeface="Cambria" panose="02040503050406030204" pitchFamily="18" charset="0"/>
                <a:ea typeface="Cambria" panose="02040503050406030204" pitchFamily="18" charset="0"/>
              </a:rPr>
              <a:t>.</a:t>
            </a:r>
          </a:p>
        </p:txBody>
      </p:sp>
      <p:sp>
        <p:nvSpPr>
          <p:cNvPr id="42" name="Dikdörtgen 41"/>
          <p:cNvSpPr/>
          <p:nvPr/>
        </p:nvSpPr>
        <p:spPr>
          <a:xfrm>
            <a:off x="1668526" y="3677840"/>
            <a:ext cx="1620127" cy="2454775"/>
          </a:xfrm>
          <a:prstGeom prst="rect">
            <a:avLst/>
          </a:prstGeom>
        </p:spPr>
        <p:txBody>
          <a:bodyPr wrap="square">
            <a:spAutoFit/>
          </a:bodyPr>
          <a:lstStyle/>
          <a:p>
            <a:r>
              <a:rPr lang="en-US" sz="1600" dirty="0" err="1">
                <a:solidFill>
                  <a:schemeClr val="accent2">
                    <a:lumMod val="50000"/>
                  </a:schemeClr>
                </a:solidFill>
                <a:latin typeface="Cambria" panose="02040503050406030204" pitchFamily="18" charset="0"/>
                <a:ea typeface="Cambria" panose="02040503050406030204" pitchFamily="18" charset="0"/>
              </a:rPr>
              <a:t>Aralık</a:t>
            </a:r>
            <a:r>
              <a:rPr lang="en-US" sz="1600" dirty="0">
                <a:solidFill>
                  <a:schemeClr val="accent2">
                    <a:lumMod val="50000"/>
                  </a:schemeClr>
                </a:solidFill>
                <a:latin typeface="Cambria" panose="02040503050406030204" pitchFamily="18" charset="0"/>
                <a:ea typeface="Cambria" panose="02040503050406030204" pitchFamily="18" charset="0"/>
              </a:rPr>
              <a:t> </a:t>
            </a:r>
            <a:r>
              <a:rPr lang="tr-TR" sz="1600" dirty="0" err="1">
                <a:solidFill>
                  <a:schemeClr val="accent2">
                    <a:lumMod val="50000"/>
                  </a:schemeClr>
                </a:solidFill>
                <a:latin typeface="Cambria" panose="02040503050406030204" pitchFamily="18" charset="0"/>
                <a:ea typeface="Cambria" panose="02040503050406030204" pitchFamily="18" charset="0"/>
              </a:rPr>
              <a:t>a</a:t>
            </a:r>
            <a:r>
              <a:rPr lang="en-US" sz="1600" dirty="0" err="1" smtClean="0">
                <a:solidFill>
                  <a:schemeClr val="accent2">
                    <a:lumMod val="50000"/>
                  </a:schemeClr>
                </a:solidFill>
                <a:latin typeface="Cambria" panose="02040503050406030204" pitchFamily="18" charset="0"/>
                <a:ea typeface="Cambria" panose="02040503050406030204" pitchFamily="18" charset="0"/>
              </a:rPr>
              <a:t>yı</a:t>
            </a:r>
            <a:r>
              <a:rPr lang="en-US" sz="1600" dirty="0" smtClean="0">
                <a:solidFill>
                  <a:schemeClr val="accent2">
                    <a:lumMod val="50000"/>
                  </a:schemeClr>
                </a:solidFill>
                <a:latin typeface="Cambria" panose="02040503050406030204" pitchFamily="18" charset="0"/>
                <a:ea typeface="Cambria" panose="02040503050406030204" pitchFamily="18" charset="0"/>
              </a:rPr>
              <a:t> </a:t>
            </a:r>
            <a:r>
              <a:rPr lang="en-US" sz="1600" dirty="0" err="1">
                <a:solidFill>
                  <a:schemeClr val="accent2">
                    <a:lumMod val="50000"/>
                  </a:schemeClr>
                </a:solidFill>
                <a:latin typeface="Cambria" panose="02040503050406030204" pitchFamily="18" charset="0"/>
                <a:ea typeface="Cambria" panose="02040503050406030204" pitchFamily="18" charset="0"/>
              </a:rPr>
              <a:t>içerisinde</a:t>
            </a:r>
            <a:r>
              <a:rPr lang="en-US" sz="1600" dirty="0">
                <a:solidFill>
                  <a:schemeClr val="accent2">
                    <a:lumMod val="50000"/>
                  </a:schemeClr>
                </a:solidFill>
                <a:latin typeface="Cambria" panose="02040503050406030204" pitchFamily="18" charset="0"/>
                <a:ea typeface="Cambria" panose="02040503050406030204" pitchFamily="18" charset="0"/>
              </a:rPr>
              <a:t> Risk </a:t>
            </a:r>
            <a:r>
              <a:rPr lang="en-US" sz="1600" dirty="0" err="1">
                <a:solidFill>
                  <a:schemeClr val="accent2">
                    <a:lumMod val="50000"/>
                  </a:schemeClr>
                </a:solidFill>
                <a:latin typeface="Cambria" panose="02040503050406030204" pitchFamily="18" charset="0"/>
                <a:ea typeface="Cambria" panose="02040503050406030204" pitchFamily="18" charset="0"/>
              </a:rPr>
              <a:t>Yönetim</a:t>
            </a:r>
            <a:r>
              <a:rPr lang="en-US" sz="1600" dirty="0">
                <a:solidFill>
                  <a:schemeClr val="accent2">
                    <a:lumMod val="50000"/>
                  </a:schemeClr>
                </a:solidFill>
                <a:latin typeface="Cambria" panose="02040503050406030204" pitchFamily="18" charset="0"/>
                <a:ea typeface="Cambria" panose="02040503050406030204" pitchFamily="18" charset="0"/>
              </a:rPr>
              <a:t> </a:t>
            </a:r>
            <a:r>
              <a:rPr lang="en-US" sz="1600" dirty="0" err="1">
                <a:solidFill>
                  <a:schemeClr val="accent2">
                    <a:lumMod val="50000"/>
                  </a:schemeClr>
                </a:solidFill>
                <a:latin typeface="Cambria" panose="02040503050406030204" pitchFamily="18" charset="0"/>
                <a:ea typeface="Cambria" panose="02040503050406030204" pitchFamily="18" charset="0"/>
              </a:rPr>
              <a:t>ile</a:t>
            </a:r>
            <a:r>
              <a:rPr lang="en-US" sz="1600" dirty="0">
                <a:solidFill>
                  <a:schemeClr val="accent2">
                    <a:lumMod val="50000"/>
                  </a:schemeClr>
                </a:solidFill>
                <a:latin typeface="Cambria" panose="02040503050406030204" pitchFamily="18" charset="0"/>
                <a:ea typeface="Cambria" panose="02040503050406030204" pitchFamily="18" charset="0"/>
              </a:rPr>
              <a:t> </a:t>
            </a:r>
            <a:r>
              <a:rPr lang="en-US" sz="1600" dirty="0" err="1">
                <a:solidFill>
                  <a:schemeClr val="accent2">
                    <a:lumMod val="50000"/>
                  </a:schemeClr>
                </a:solidFill>
                <a:latin typeface="Cambria" panose="02040503050406030204" pitchFamily="18" charset="0"/>
                <a:ea typeface="Cambria" panose="02040503050406030204" pitchFamily="18" charset="0"/>
              </a:rPr>
              <a:t>birlikte</a:t>
            </a:r>
            <a:r>
              <a:rPr lang="en-US" sz="1600" dirty="0">
                <a:solidFill>
                  <a:schemeClr val="accent2">
                    <a:lumMod val="50000"/>
                  </a:schemeClr>
                </a:solidFill>
                <a:latin typeface="Cambria" panose="02040503050406030204" pitchFamily="18" charset="0"/>
                <a:ea typeface="Cambria" panose="02040503050406030204" pitchFamily="18" charset="0"/>
              </a:rPr>
              <a:t> </a:t>
            </a:r>
            <a:r>
              <a:rPr lang="en-US" sz="1600" dirty="0" err="1">
                <a:solidFill>
                  <a:schemeClr val="accent2">
                    <a:lumMod val="50000"/>
                  </a:schemeClr>
                </a:solidFill>
                <a:latin typeface="Cambria" panose="02040503050406030204" pitchFamily="18" charset="0"/>
                <a:ea typeface="Cambria" panose="02040503050406030204" pitchFamily="18" charset="0"/>
              </a:rPr>
              <a:t>Analiz</a:t>
            </a:r>
            <a:r>
              <a:rPr lang="en-US" sz="1600" dirty="0">
                <a:solidFill>
                  <a:schemeClr val="accent2">
                    <a:lumMod val="50000"/>
                  </a:schemeClr>
                </a:solidFill>
                <a:latin typeface="Cambria" panose="02040503050406030204" pitchFamily="18" charset="0"/>
                <a:ea typeface="Cambria" panose="02040503050406030204" pitchFamily="18" charset="0"/>
              </a:rPr>
              <a:t> </a:t>
            </a:r>
            <a:r>
              <a:rPr lang="en-US" sz="1600" dirty="0" err="1">
                <a:solidFill>
                  <a:schemeClr val="accent2">
                    <a:lumMod val="50000"/>
                  </a:schemeClr>
                </a:solidFill>
                <a:latin typeface="Cambria" panose="02040503050406030204" pitchFamily="18" charset="0"/>
                <a:ea typeface="Cambria" panose="02040503050406030204" pitchFamily="18" charset="0"/>
              </a:rPr>
              <a:t>çalışmaları</a:t>
            </a:r>
            <a:r>
              <a:rPr lang="en-US" sz="1600" dirty="0">
                <a:solidFill>
                  <a:schemeClr val="accent2">
                    <a:lumMod val="50000"/>
                  </a:schemeClr>
                </a:solidFill>
                <a:latin typeface="Cambria" panose="02040503050406030204" pitchFamily="18" charset="0"/>
                <a:ea typeface="Cambria" panose="02040503050406030204" pitchFamily="18" charset="0"/>
              </a:rPr>
              <a:t> </a:t>
            </a:r>
            <a:r>
              <a:rPr lang="en-US" sz="1600" dirty="0" err="1">
                <a:solidFill>
                  <a:schemeClr val="accent2">
                    <a:lumMod val="50000"/>
                  </a:schemeClr>
                </a:solidFill>
                <a:latin typeface="Cambria" panose="02040503050406030204" pitchFamily="18" charset="0"/>
                <a:ea typeface="Cambria" panose="02040503050406030204" pitchFamily="18" charset="0"/>
              </a:rPr>
              <a:t>yapılarak</a:t>
            </a:r>
            <a:r>
              <a:rPr lang="en-US" sz="1600" dirty="0">
                <a:solidFill>
                  <a:schemeClr val="accent2">
                    <a:lumMod val="50000"/>
                  </a:schemeClr>
                </a:solidFill>
                <a:latin typeface="Cambria" panose="02040503050406030204" pitchFamily="18" charset="0"/>
                <a:ea typeface="Cambria" panose="02040503050406030204" pitchFamily="18" charset="0"/>
              </a:rPr>
              <a:t> </a:t>
            </a:r>
            <a:r>
              <a:rPr lang="en-US" sz="1600" dirty="0" err="1">
                <a:solidFill>
                  <a:schemeClr val="accent2">
                    <a:lumMod val="50000"/>
                  </a:schemeClr>
                </a:solidFill>
                <a:latin typeface="Cambria" panose="02040503050406030204" pitchFamily="18" charset="0"/>
                <a:ea typeface="Cambria" panose="02040503050406030204" pitchFamily="18" charset="0"/>
              </a:rPr>
              <a:t>kapsam</a:t>
            </a:r>
            <a:r>
              <a:rPr lang="en-US" sz="1600" dirty="0">
                <a:solidFill>
                  <a:schemeClr val="accent2">
                    <a:lumMod val="50000"/>
                  </a:schemeClr>
                </a:solidFill>
                <a:latin typeface="Cambria" panose="02040503050406030204" pitchFamily="18" charset="0"/>
                <a:ea typeface="Cambria" panose="02040503050406030204" pitchFamily="18" charset="0"/>
              </a:rPr>
              <a:t> </a:t>
            </a:r>
            <a:r>
              <a:rPr lang="en-US" sz="1600" dirty="0" err="1">
                <a:solidFill>
                  <a:schemeClr val="accent2">
                    <a:lumMod val="50000"/>
                  </a:schemeClr>
                </a:solidFill>
                <a:latin typeface="Cambria" panose="02040503050406030204" pitchFamily="18" charset="0"/>
                <a:ea typeface="Cambria" panose="02040503050406030204" pitchFamily="18" charset="0"/>
              </a:rPr>
              <a:t>belirlendi</a:t>
            </a:r>
            <a:r>
              <a:rPr lang="en-US" sz="1600" dirty="0">
                <a:solidFill>
                  <a:schemeClr val="accent2">
                    <a:lumMod val="50000"/>
                  </a:schemeClr>
                </a:solidFill>
                <a:latin typeface="Cambria" panose="02040503050406030204" pitchFamily="18" charset="0"/>
                <a:ea typeface="Cambria" panose="02040503050406030204" pitchFamily="18" charset="0"/>
              </a:rPr>
              <a:t>.</a:t>
            </a:r>
            <a:endParaRPr lang="tr-TR" sz="1600" dirty="0">
              <a:solidFill>
                <a:schemeClr val="accent2">
                  <a:lumMod val="50000"/>
                </a:schemeClr>
              </a:solidFill>
              <a:latin typeface="Cambria" panose="02040503050406030204" pitchFamily="18" charset="0"/>
              <a:ea typeface="Cambria" panose="02040503050406030204" pitchFamily="18" charset="0"/>
            </a:endParaRPr>
          </a:p>
          <a:p>
            <a:r>
              <a:rPr lang="en-US" sz="1276" dirty="0">
                <a:solidFill>
                  <a:schemeClr val="accent2">
                    <a:lumMod val="50000"/>
                  </a:schemeClr>
                </a:solidFill>
                <a:latin typeface="Calibri" panose="020F0502020204030204" pitchFamily="34" charset="0"/>
                <a:ea typeface="Calibri" panose="020F0502020204030204" pitchFamily="34" charset="0"/>
              </a:rPr>
              <a:t> </a:t>
            </a:r>
            <a:endParaRPr lang="tr-TR" sz="1276" dirty="0">
              <a:solidFill>
                <a:schemeClr val="accent2">
                  <a:lumMod val="50000"/>
                </a:schemeClr>
              </a:solidFill>
              <a:latin typeface="Calibri" panose="020F0502020204030204" pitchFamily="34" charset="0"/>
              <a:ea typeface="Calibri" panose="020F0502020204030204" pitchFamily="34" charset="0"/>
            </a:endParaRPr>
          </a:p>
          <a:p>
            <a:r>
              <a:rPr lang="en-US" sz="1276" dirty="0">
                <a:solidFill>
                  <a:schemeClr val="accent2">
                    <a:lumMod val="50000"/>
                  </a:schemeClr>
                </a:solidFill>
                <a:latin typeface="Calibri" panose="020F0502020204030204" pitchFamily="34" charset="0"/>
                <a:ea typeface="Calibri" panose="020F0502020204030204" pitchFamily="34" charset="0"/>
              </a:rPr>
              <a:t> </a:t>
            </a:r>
            <a:endParaRPr lang="tr-TR" sz="1276" dirty="0">
              <a:solidFill>
                <a:schemeClr val="accent2">
                  <a:lumMod val="50000"/>
                </a:schemeClr>
              </a:solidFill>
              <a:latin typeface="Calibri" panose="020F0502020204030204" pitchFamily="34" charset="0"/>
              <a:ea typeface="Calibri" panose="020F0502020204030204" pitchFamily="34" charset="0"/>
            </a:endParaRPr>
          </a:p>
        </p:txBody>
      </p:sp>
      <p:sp>
        <p:nvSpPr>
          <p:cNvPr id="43" name="Dikdörtgen 42"/>
          <p:cNvSpPr/>
          <p:nvPr/>
        </p:nvSpPr>
        <p:spPr>
          <a:xfrm>
            <a:off x="3234168" y="921643"/>
            <a:ext cx="1608766" cy="2504660"/>
          </a:xfrm>
          <a:prstGeom prst="rect">
            <a:avLst/>
          </a:prstGeom>
        </p:spPr>
        <p:txBody>
          <a:bodyPr wrap="square">
            <a:spAutoFit/>
          </a:bodyPr>
          <a:lstStyle/>
          <a:p>
            <a:r>
              <a:rPr lang="en-US" sz="1600" dirty="0" err="1">
                <a:latin typeface="Cambria" panose="02040503050406030204" pitchFamily="18" charset="0"/>
                <a:ea typeface="Cambria" panose="02040503050406030204" pitchFamily="18" charset="0"/>
              </a:rPr>
              <a:t>Ocak</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ayında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tarama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sistemi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kurul</a:t>
            </a:r>
            <a:r>
              <a:rPr lang="tr-TR" sz="1600" dirty="0">
                <a:latin typeface="Cambria" panose="02040503050406030204" pitchFamily="18" charset="0"/>
                <a:ea typeface="Cambria" panose="02040503050406030204" pitchFamily="18" charset="0"/>
              </a:rPr>
              <a:t>muş,</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Şubat</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ayı</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boyunca</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memur</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işlemleri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ile</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ilgili</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yazılım</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çalışm</a:t>
            </a:r>
            <a:r>
              <a:rPr lang="tr-TR" sz="1600" dirty="0">
                <a:latin typeface="Cambria" panose="02040503050406030204" pitchFamily="18" charset="0"/>
                <a:ea typeface="Cambria" panose="02040503050406030204" pitchFamily="18" charset="0"/>
              </a:rPr>
              <a:t>a</a:t>
            </a:r>
            <a:r>
              <a:rPr lang="en-US" sz="1600" dirty="0" err="1">
                <a:latin typeface="Cambria" panose="02040503050406030204" pitchFamily="18" charset="0"/>
                <a:ea typeface="Cambria" panose="02040503050406030204" pitchFamily="18" charset="0"/>
              </a:rPr>
              <a:t>ları</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yürüt</a:t>
            </a:r>
            <a:r>
              <a:rPr lang="tr-TR" sz="1600" dirty="0">
                <a:latin typeface="Cambria" panose="02040503050406030204" pitchFamily="18" charset="0"/>
                <a:ea typeface="Cambria" panose="02040503050406030204" pitchFamily="18" charset="0"/>
              </a:rPr>
              <a:t>ü</a:t>
            </a:r>
            <a:r>
              <a:rPr lang="en-US" sz="1600" dirty="0">
                <a:latin typeface="Cambria" panose="02040503050406030204" pitchFamily="18" charset="0"/>
                <a:ea typeface="Cambria" panose="02040503050406030204" pitchFamily="18" charset="0"/>
              </a:rPr>
              <a:t>l</a:t>
            </a:r>
            <a:r>
              <a:rPr lang="tr-TR" sz="1600" dirty="0" err="1">
                <a:latin typeface="Cambria" panose="02040503050406030204" pitchFamily="18" charset="0"/>
                <a:ea typeface="Cambria" panose="02040503050406030204" pitchFamily="18" charset="0"/>
              </a:rPr>
              <a:t>müştür</a:t>
            </a:r>
            <a:r>
              <a:rPr lang="en-US" sz="1600" dirty="0">
                <a:latin typeface="Cambria" panose="02040503050406030204" pitchFamily="18" charset="0"/>
                <a:ea typeface="Cambria" panose="02040503050406030204" pitchFamily="18" charset="0"/>
              </a:rPr>
              <a:t>.</a:t>
            </a:r>
            <a:r>
              <a:rPr lang="tr-TR" sz="1600" dirty="0">
                <a:latin typeface="Cambria" panose="02040503050406030204" pitchFamily="18" charset="0"/>
                <a:ea typeface="Cambria" panose="02040503050406030204" pitchFamily="18" charset="0"/>
              </a:rPr>
              <a:t> </a:t>
            </a:r>
          </a:p>
          <a:p>
            <a:r>
              <a:rPr lang="en-US" sz="1276" dirty="0">
                <a:latin typeface="Calibri" panose="020F0502020204030204" pitchFamily="34" charset="0"/>
                <a:ea typeface="Calibri" panose="020F0502020204030204" pitchFamily="34" charset="0"/>
              </a:rPr>
              <a:t> </a:t>
            </a:r>
            <a:endParaRPr lang="tr-TR" sz="1276" dirty="0">
              <a:latin typeface="Calibri" panose="020F0502020204030204" pitchFamily="34" charset="0"/>
              <a:ea typeface="Calibri" panose="020F0502020204030204" pitchFamily="34" charset="0"/>
            </a:endParaRPr>
          </a:p>
        </p:txBody>
      </p:sp>
      <p:sp>
        <p:nvSpPr>
          <p:cNvPr id="44" name="Dikdörtgen 43"/>
          <p:cNvSpPr/>
          <p:nvPr/>
        </p:nvSpPr>
        <p:spPr>
          <a:xfrm>
            <a:off x="7821021" y="4160295"/>
            <a:ext cx="1972071" cy="2031325"/>
          </a:xfrm>
          <a:prstGeom prst="rect">
            <a:avLst/>
          </a:prstGeom>
        </p:spPr>
        <p:txBody>
          <a:bodyPr wrap="square">
            <a:spAutoFit/>
          </a:bodyPr>
          <a:lstStyle/>
          <a:p>
            <a:r>
              <a:rPr lang="en-US" sz="1400" dirty="0" err="1">
                <a:solidFill>
                  <a:schemeClr val="accent6">
                    <a:lumMod val="25000"/>
                  </a:schemeClr>
                </a:solidFill>
                <a:latin typeface="Cambria" panose="02040503050406030204" pitchFamily="18" charset="0"/>
                <a:ea typeface="Cambria" panose="02040503050406030204" pitchFamily="18" charset="0"/>
              </a:rPr>
              <a:t>Kağıtsız</a:t>
            </a:r>
            <a:r>
              <a:rPr lang="en-US" sz="1400" dirty="0">
                <a:solidFill>
                  <a:schemeClr val="accent6">
                    <a:lumMod val="25000"/>
                  </a:schemeClr>
                </a:solidFill>
                <a:latin typeface="Cambria" panose="02040503050406030204" pitchFamily="18" charset="0"/>
                <a:ea typeface="Cambria" panose="02040503050406030204" pitchFamily="18" charset="0"/>
              </a:rPr>
              <a:t> </a:t>
            </a:r>
            <a:r>
              <a:rPr lang="en-US" sz="1400" dirty="0" err="1">
                <a:solidFill>
                  <a:schemeClr val="accent6">
                    <a:lumMod val="25000"/>
                  </a:schemeClr>
                </a:solidFill>
                <a:latin typeface="Cambria" panose="02040503050406030204" pitchFamily="18" charset="0"/>
                <a:ea typeface="Cambria" panose="02040503050406030204" pitchFamily="18" charset="0"/>
              </a:rPr>
              <a:t>Gümrüğe</a:t>
            </a:r>
            <a:r>
              <a:rPr lang="en-US" sz="1400" dirty="0">
                <a:solidFill>
                  <a:schemeClr val="accent6">
                    <a:lumMod val="25000"/>
                  </a:schemeClr>
                </a:solidFill>
                <a:latin typeface="Cambria" panose="02040503050406030204" pitchFamily="18" charset="0"/>
                <a:ea typeface="Cambria" panose="02040503050406030204" pitchFamily="18" charset="0"/>
              </a:rPr>
              <a:t> </a:t>
            </a:r>
            <a:r>
              <a:rPr lang="en-US" sz="1400" dirty="0" err="1">
                <a:solidFill>
                  <a:schemeClr val="accent6">
                    <a:lumMod val="25000"/>
                  </a:schemeClr>
                </a:solidFill>
                <a:latin typeface="Cambria" panose="02040503050406030204" pitchFamily="18" charset="0"/>
                <a:ea typeface="Cambria" panose="02040503050406030204" pitchFamily="18" charset="0"/>
              </a:rPr>
              <a:t>Geçiş</a:t>
            </a:r>
            <a:r>
              <a:rPr lang="en-US" sz="1400" dirty="0">
                <a:solidFill>
                  <a:schemeClr val="accent6">
                    <a:lumMod val="25000"/>
                  </a:schemeClr>
                </a:solidFill>
                <a:latin typeface="Cambria" panose="02040503050406030204" pitchFamily="18" charset="0"/>
                <a:ea typeface="Cambria" panose="02040503050406030204" pitchFamily="18" charset="0"/>
              </a:rPr>
              <a:t>: </a:t>
            </a:r>
            <a:r>
              <a:rPr lang="tr-TR" sz="1400" dirty="0">
                <a:solidFill>
                  <a:schemeClr val="accent6">
                    <a:lumMod val="25000"/>
                  </a:schemeClr>
                </a:solidFill>
                <a:latin typeface="Cambria" panose="02040503050406030204" pitchFamily="18" charset="0"/>
                <a:ea typeface="Cambria" panose="02040503050406030204" pitchFamily="18" charset="0"/>
              </a:rPr>
              <a:t>Ağustos</a:t>
            </a:r>
            <a:r>
              <a:rPr lang="en-US" sz="1400" dirty="0">
                <a:solidFill>
                  <a:schemeClr val="accent6">
                    <a:lumMod val="25000"/>
                  </a:schemeClr>
                </a:solidFill>
                <a:latin typeface="Cambria" panose="02040503050406030204" pitchFamily="18" charset="0"/>
                <a:ea typeface="Cambria" panose="02040503050406030204" pitchFamily="18" charset="0"/>
              </a:rPr>
              <a:t> 2019</a:t>
            </a:r>
            <a:r>
              <a:rPr lang="tr-TR" sz="1400" dirty="0">
                <a:solidFill>
                  <a:schemeClr val="accent6">
                    <a:lumMod val="25000"/>
                  </a:schemeClr>
                </a:solidFill>
                <a:latin typeface="Cambria" panose="02040503050406030204" pitchFamily="18" charset="0"/>
                <a:ea typeface="Cambria" panose="02040503050406030204" pitchFamily="18" charset="0"/>
              </a:rPr>
              <a:t> itibarıyla tüm gümrüklerde uygulanmaktadır. İhracat beyannamesi için gümrüğe gelme maliyeti ortadan kalkmıştır</a:t>
            </a:r>
            <a:r>
              <a:rPr lang="tr-TR" sz="1400" dirty="0" smtClean="0">
                <a:solidFill>
                  <a:schemeClr val="accent6">
                    <a:lumMod val="25000"/>
                  </a:schemeClr>
                </a:solidFill>
                <a:latin typeface="Cambria" panose="02040503050406030204" pitchFamily="18" charset="0"/>
                <a:ea typeface="Cambria" panose="02040503050406030204" pitchFamily="18" charset="0"/>
              </a:rPr>
              <a:t>.</a:t>
            </a:r>
            <a:endParaRPr lang="tr-TR" sz="1400" dirty="0">
              <a:solidFill>
                <a:schemeClr val="accent6">
                  <a:lumMod val="25000"/>
                </a:schemeClr>
              </a:solidFill>
              <a:latin typeface="Cambria" panose="02040503050406030204" pitchFamily="18" charset="0"/>
              <a:ea typeface="Cambria" panose="02040503050406030204" pitchFamily="18" charset="0"/>
            </a:endParaRPr>
          </a:p>
        </p:txBody>
      </p:sp>
      <p:sp>
        <p:nvSpPr>
          <p:cNvPr id="45" name="Dikdörtgen 44"/>
          <p:cNvSpPr/>
          <p:nvPr/>
        </p:nvSpPr>
        <p:spPr>
          <a:xfrm>
            <a:off x="6478026" y="1246938"/>
            <a:ext cx="1474333" cy="1815882"/>
          </a:xfrm>
          <a:prstGeom prst="rect">
            <a:avLst/>
          </a:prstGeom>
        </p:spPr>
        <p:txBody>
          <a:bodyPr wrap="square">
            <a:spAutoFit/>
          </a:bodyPr>
          <a:lstStyle/>
          <a:p>
            <a:r>
              <a:rPr lang="tr-TR" sz="1600" dirty="0">
                <a:solidFill>
                  <a:schemeClr val="accent6">
                    <a:lumMod val="25000"/>
                  </a:schemeClr>
                </a:solidFill>
                <a:latin typeface="Cambria" panose="02040503050406030204" pitchFamily="18" charset="0"/>
                <a:ea typeface="Cambria" panose="02040503050406030204" pitchFamily="18" charset="0"/>
              </a:rPr>
              <a:t>Nisan</a:t>
            </a:r>
            <a:r>
              <a:rPr lang="en-US" sz="1600" dirty="0">
                <a:solidFill>
                  <a:schemeClr val="accent6">
                    <a:lumMod val="25000"/>
                  </a:schemeClr>
                </a:solidFill>
                <a:latin typeface="Cambria" panose="02040503050406030204" pitchFamily="18" charset="0"/>
                <a:ea typeface="Cambria" panose="02040503050406030204" pitchFamily="18" charset="0"/>
              </a:rPr>
              <a:t> </a:t>
            </a:r>
            <a:r>
              <a:rPr lang="en-US" sz="1600" dirty="0" err="1">
                <a:solidFill>
                  <a:schemeClr val="accent6">
                    <a:lumMod val="25000"/>
                  </a:schemeClr>
                </a:solidFill>
                <a:latin typeface="Cambria" panose="02040503050406030204" pitchFamily="18" charset="0"/>
                <a:ea typeface="Cambria" panose="02040503050406030204" pitchFamily="18" charset="0"/>
              </a:rPr>
              <a:t>ayı</a:t>
            </a:r>
            <a:r>
              <a:rPr lang="en-US" sz="1600" dirty="0">
                <a:solidFill>
                  <a:schemeClr val="accent6">
                    <a:lumMod val="25000"/>
                  </a:schemeClr>
                </a:solidFill>
                <a:latin typeface="Cambria" panose="02040503050406030204" pitchFamily="18" charset="0"/>
                <a:ea typeface="Cambria" panose="02040503050406030204" pitchFamily="18" charset="0"/>
              </a:rPr>
              <a:t> </a:t>
            </a:r>
            <a:r>
              <a:rPr lang="en-US" sz="1600" dirty="0" err="1">
                <a:solidFill>
                  <a:schemeClr val="accent6">
                    <a:lumMod val="25000"/>
                  </a:schemeClr>
                </a:solidFill>
                <a:latin typeface="Cambria" panose="02040503050406030204" pitchFamily="18" charset="0"/>
                <a:ea typeface="Cambria" panose="02040503050406030204" pitchFamily="18" charset="0"/>
              </a:rPr>
              <a:t>içer</a:t>
            </a:r>
            <a:r>
              <a:rPr lang="tr-TR" sz="1600" dirty="0">
                <a:solidFill>
                  <a:schemeClr val="accent6">
                    <a:lumMod val="25000"/>
                  </a:schemeClr>
                </a:solidFill>
                <a:latin typeface="Cambria" panose="02040503050406030204" pitchFamily="18" charset="0"/>
                <a:ea typeface="Cambria" panose="02040503050406030204" pitchFamily="18" charset="0"/>
              </a:rPr>
              <a:t>i</a:t>
            </a:r>
            <a:r>
              <a:rPr lang="en-US" sz="1600" dirty="0" err="1">
                <a:solidFill>
                  <a:schemeClr val="accent6">
                    <a:lumMod val="25000"/>
                  </a:schemeClr>
                </a:solidFill>
                <a:latin typeface="Cambria" panose="02040503050406030204" pitchFamily="18" charset="0"/>
                <a:ea typeface="Cambria" panose="02040503050406030204" pitchFamily="18" charset="0"/>
              </a:rPr>
              <a:t>sinde</a:t>
            </a:r>
            <a:r>
              <a:rPr lang="en-US" sz="1600" dirty="0">
                <a:solidFill>
                  <a:schemeClr val="accent6">
                    <a:lumMod val="25000"/>
                  </a:schemeClr>
                </a:solidFill>
                <a:latin typeface="Cambria" panose="02040503050406030204" pitchFamily="18" charset="0"/>
                <a:ea typeface="Cambria" panose="02040503050406030204" pitchFamily="18" charset="0"/>
              </a:rPr>
              <a:t> Test </a:t>
            </a:r>
            <a:r>
              <a:rPr lang="en-US" sz="1600" dirty="0" err="1">
                <a:solidFill>
                  <a:schemeClr val="accent6">
                    <a:lumMod val="25000"/>
                  </a:schemeClr>
                </a:solidFill>
                <a:latin typeface="Cambria" panose="02040503050406030204" pitchFamily="18" charset="0"/>
                <a:ea typeface="Cambria" panose="02040503050406030204" pitchFamily="18" charset="0"/>
              </a:rPr>
              <a:t>işlemleri</a:t>
            </a:r>
            <a:r>
              <a:rPr lang="en-US" sz="1600" dirty="0">
                <a:solidFill>
                  <a:schemeClr val="accent6">
                    <a:lumMod val="25000"/>
                  </a:schemeClr>
                </a:solidFill>
                <a:latin typeface="Cambria" panose="02040503050406030204" pitchFamily="18" charset="0"/>
                <a:ea typeface="Cambria" panose="02040503050406030204" pitchFamily="18" charset="0"/>
              </a:rPr>
              <a:t> </a:t>
            </a:r>
            <a:r>
              <a:rPr lang="en-US" sz="1600" dirty="0" err="1">
                <a:solidFill>
                  <a:schemeClr val="accent6">
                    <a:lumMod val="25000"/>
                  </a:schemeClr>
                </a:solidFill>
                <a:latin typeface="Cambria" panose="02040503050406030204" pitchFamily="18" charset="0"/>
                <a:ea typeface="Cambria" panose="02040503050406030204" pitchFamily="18" charset="0"/>
              </a:rPr>
              <a:t>tamamla</a:t>
            </a:r>
            <a:r>
              <a:rPr lang="tr-TR" sz="1600" dirty="0" err="1">
                <a:solidFill>
                  <a:schemeClr val="accent6">
                    <a:lumMod val="25000"/>
                  </a:schemeClr>
                </a:solidFill>
                <a:latin typeface="Cambria" panose="02040503050406030204" pitchFamily="18" charset="0"/>
                <a:ea typeface="Cambria" panose="02040503050406030204" pitchFamily="18" charset="0"/>
              </a:rPr>
              <a:t>nmış</a:t>
            </a:r>
            <a:r>
              <a:rPr lang="tr-TR" sz="1600" dirty="0">
                <a:solidFill>
                  <a:schemeClr val="accent6">
                    <a:lumMod val="25000"/>
                  </a:schemeClr>
                </a:solidFill>
                <a:latin typeface="Cambria" panose="02040503050406030204" pitchFamily="18" charset="0"/>
                <a:ea typeface="Cambria" panose="02040503050406030204" pitchFamily="18" charset="0"/>
              </a:rPr>
              <a:t> </a:t>
            </a:r>
            <a:r>
              <a:rPr lang="en-US" sz="1600" dirty="0">
                <a:solidFill>
                  <a:schemeClr val="accent6">
                    <a:lumMod val="25000"/>
                  </a:schemeClr>
                </a:solidFill>
                <a:latin typeface="Cambria" panose="02040503050406030204" pitchFamily="18" charset="0"/>
                <a:ea typeface="Cambria" panose="02040503050406030204" pitchFamily="18" charset="0"/>
              </a:rPr>
              <a:t>ve Pilot </a:t>
            </a:r>
            <a:r>
              <a:rPr lang="en-US" sz="1600" dirty="0" err="1">
                <a:solidFill>
                  <a:schemeClr val="accent6">
                    <a:lumMod val="25000"/>
                  </a:schemeClr>
                </a:solidFill>
                <a:latin typeface="Cambria" panose="02040503050406030204" pitchFamily="18" charset="0"/>
                <a:ea typeface="Cambria" panose="02040503050406030204" pitchFamily="18" charset="0"/>
              </a:rPr>
              <a:t>uygulama</a:t>
            </a:r>
            <a:r>
              <a:rPr lang="en-US" sz="1600" dirty="0">
                <a:solidFill>
                  <a:schemeClr val="accent6">
                    <a:lumMod val="25000"/>
                  </a:schemeClr>
                </a:solidFill>
                <a:latin typeface="Cambria" panose="02040503050406030204" pitchFamily="18" charset="0"/>
                <a:ea typeface="Cambria" panose="02040503050406030204" pitchFamily="18" charset="0"/>
              </a:rPr>
              <a:t> </a:t>
            </a:r>
            <a:r>
              <a:rPr lang="en-US" sz="1600" dirty="0" err="1">
                <a:solidFill>
                  <a:schemeClr val="accent6">
                    <a:lumMod val="25000"/>
                  </a:schemeClr>
                </a:solidFill>
                <a:latin typeface="Cambria" panose="02040503050406030204" pitchFamily="18" charset="0"/>
                <a:ea typeface="Cambria" panose="02040503050406030204" pitchFamily="18" charset="0"/>
              </a:rPr>
              <a:t>başlatıl</a:t>
            </a:r>
            <a:r>
              <a:rPr lang="tr-TR" sz="1600" dirty="0" err="1">
                <a:solidFill>
                  <a:schemeClr val="accent6">
                    <a:lumMod val="25000"/>
                  </a:schemeClr>
                </a:solidFill>
                <a:latin typeface="Cambria" panose="02040503050406030204" pitchFamily="18" charset="0"/>
                <a:ea typeface="Cambria" panose="02040503050406030204" pitchFamily="18" charset="0"/>
              </a:rPr>
              <a:t>mıştır</a:t>
            </a:r>
            <a:r>
              <a:rPr lang="tr-TR" sz="1600" dirty="0">
                <a:solidFill>
                  <a:schemeClr val="accent6">
                    <a:lumMod val="25000"/>
                  </a:schemeClr>
                </a:solidFill>
                <a:latin typeface="Cambria" panose="02040503050406030204" pitchFamily="18" charset="0"/>
                <a:ea typeface="Cambria" panose="02040503050406030204" pitchFamily="18" charset="0"/>
              </a:rPr>
              <a:t>.</a:t>
            </a:r>
            <a:endParaRPr lang="tr-TR" sz="1600" dirty="0">
              <a:latin typeface="Cambria" panose="02040503050406030204" pitchFamily="18" charset="0"/>
              <a:ea typeface="Cambria" panose="02040503050406030204" pitchFamily="18" charset="0"/>
            </a:endParaRPr>
          </a:p>
        </p:txBody>
      </p:sp>
      <p:pic>
        <p:nvPicPr>
          <p:cNvPr id="46" name="Resim 45"/>
          <p:cNvPicPr>
            <a:picLocks noChangeAspect="1"/>
          </p:cNvPicPr>
          <p:nvPr/>
        </p:nvPicPr>
        <p:blipFill>
          <a:blip r:embed="rId3" cstate="print">
            <a:duotone>
              <a:prstClr val="black"/>
              <a:schemeClr val="accent3">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6216300" y="3150423"/>
            <a:ext cx="354422" cy="383762"/>
          </a:xfrm>
          <a:prstGeom prst="rect">
            <a:avLst/>
          </a:prstGeom>
        </p:spPr>
      </p:pic>
      <p:sp>
        <p:nvSpPr>
          <p:cNvPr id="47" name="Metin kutusu 6"/>
          <p:cNvSpPr txBox="1"/>
          <p:nvPr/>
        </p:nvSpPr>
        <p:spPr>
          <a:xfrm>
            <a:off x="2753589" y="391952"/>
            <a:ext cx="8182635" cy="523220"/>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tr-TR" sz="2800" b="1" dirty="0">
                <a:solidFill>
                  <a:srgbClr val="FF0000"/>
                </a:solidFill>
                <a:latin typeface="Myriad Pro"/>
                <a:ea typeface="Open Sans" panose="020B0604020202020204" charset="0"/>
                <a:cs typeface="Arial" panose="020B0604020202020204" pitchFamily="34" charset="0"/>
              </a:rPr>
              <a:t>İHRACATTA KAĞITSIZ GÜMRÜK SON DURUM </a:t>
            </a:r>
          </a:p>
        </p:txBody>
      </p:sp>
      <p:sp>
        <p:nvSpPr>
          <p:cNvPr id="30" name="TextBox 8"/>
          <p:cNvSpPr txBox="1"/>
          <p:nvPr/>
        </p:nvSpPr>
        <p:spPr>
          <a:xfrm>
            <a:off x="4865664" y="3209413"/>
            <a:ext cx="1539972" cy="276999"/>
          </a:xfrm>
          <a:prstGeom prst="rect">
            <a:avLst/>
          </a:prstGeom>
          <a:noFill/>
        </p:spPr>
        <p:txBody>
          <a:bodyPr wrap="square" rtlCol="0">
            <a:spAutoFit/>
          </a:bodyPr>
          <a:lstStyle/>
          <a:p>
            <a:pPr algn="ctr"/>
            <a:r>
              <a:rPr lang="tr-TR" sz="1200" b="1" dirty="0">
                <a:solidFill>
                  <a:schemeClr val="bg1"/>
                </a:solidFill>
                <a:latin typeface="Cambria" panose="02040503050406030204" pitchFamily="18" charset="0"/>
                <a:ea typeface="Cambria" panose="02040503050406030204" pitchFamily="18" charset="0"/>
              </a:rPr>
              <a:t>SİSTEMSEL YAPI</a:t>
            </a:r>
            <a:endParaRPr lang="en-US" sz="1200" b="1" dirty="0">
              <a:solidFill>
                <a:schemeClr val="bg1"/>
              </a:solidFill>
              <a:latin typeface="Cambria" panose="02040503050406030204" pitchFamily="18" charset="0"/>
              <a:ea typeface="Cambria" panose="02040503050406030204" pitchFamily="18" charset="0"/>
            </a:endParaRPr>
          </a:p>
        </p:txBody>
      </p:sp>
      <p:sp>
        <p:nvSpPr>
          <p:cNvPr id="40" name="TextBox 10"/>
          <p:cNvSpPr txBox="1"/>
          <p:nvPr/>
        </p:nvSpPr>
        <p:spPr>
          <a:xfrm>
            <a:off x="6342670" y="3203166"/>
            <a:ext cx="1912538" cy="261610"/>
          </a:xfrm>
          <a:prstGeom prst="rect">
            <a:avLst/>
          </a:prstGeom>
          <a:noFill/>
        </p:spPr>
        <p:txBody>
          <a:bodyPr wrap="square" rtlCol="0">
            <a:spAutoFit/>
          </a:bodyPr>
          <a:lstStyle/>
          <a:p>
            <a:pPr algn="ctr"/>
            <a:r>
              <a:rPr lang="tr-TR" sz="1100" b="1" dirty="0">
                <a:solidFill>
                  <a:schemeClr val="bg1"/>
                </a:solidFill>
                <a:latin typeface="Cambria" panose="02040503050406030204" pitchFamily="18" charset="0"/>
                <a:ea typeface="Cambria" panose="02040503050406030204" pitchFamily="18" charset="0"/>
              </a:rPr>
              <a:t>KAĞITSIZ GÜMRÜK</a:t>
            </a:r>
            <a:endParaRPr lang="en-US" sz="1100" b="1"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1833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par>
                          <p:cTn id="28" fill="hold">
                            <p:stCondLst>
                              <p:cond delay="1500"/>
                            </p:stCondLst>
                            <p:childTnLst>
                              <p:par>
                                <p:cTn id="29" presetID="1"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1" grpId="0" animBg="1"/>
      <p:bldP spid="32" grpId="0"/>
      <p:bldP spid="30"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solidFill>
                  <a:srgbClr val="FF0000"/>
                </a:solidFill>
                <a:latin typeface="Myriad Pro"/>
              </a:rPr>
              <a:t/>
            </a:r>
            <a:br>
              <a:rPr lang="tr-TR" sz="3200" b="1" dirty="0" smtClean="0">
                <a:solidFill>
                  <a:srgbClr val="FF0000"/>
                </a:solidFill>
                <a:latin typeface="Myriad Pro"/>
              </a:rPr>
            </a:br>
            <a:r>
              <a:rPr lang="tr-TR" sz="3200" b="1" dirty="0" smtClean="0">
                <a:solidFill>
                  <a:srgbClr val="FF0000"/>
                </a:solidFill>
                <a:latin typeface="Myriad Pro"/>
              </a:rPr>
              <a:t>SUNUM İÇERİĞİ</a:t>
            </a:r>
            <a:endParaRPr lang="tr-TR" sz="3200" b="1" dirty="0">
              <a:solidFill>
                <a:srgbClr val="FF0000"/>
              </a:solidFill>
              <a:latin typeface="Myriad Pro"/>
            </a:endParaRPr>
          </a:p>
        </p:txBody>
      </p:sp>
      <p:sp>
        <p:nvSpPr>
          <p:cNvPr id="3" name="İçerik Yer Tutucusu 2"/>
          <p:cNvSpPr>
            <a:spLocks noGrp="1"/>
          </p:cNvSpPr>
          <p:nvPr>
            <p:ph idx="1"/>
          </p:nvPr>
        </p:nvSpPr>
        <p:spPr/>
        <p:txBody>
          <a:bodyPr>
            <a:normAutofit/>
          </a:bodyPr>
          <a:lstStyle/>
          <a:p>
            <a:r>
              <a:rPr lang="tr-TR" sz="2400" dirty="0" smtClean="0">
                <a:latin typeface="Cambria" panose="02040503050406030204" pitchFamily="18" charset="0"/>
                <a:ea typeface="Cambria" panose="02040503050406030204" pitchFamily="18" charset="0"/>
              </a:rPr>
              <a:t>Konuya İlişkin Çalışmalar</a:t>
            </a:r>
          </a:p>
          <a:p>
            <a:pPr lvl="0"/>
            <a:r>
              <a:rPr lang="tr-TR" sz="2400" dirty="0" smtClean="0">
                <a:latin typeface="Cambria" panose="02040503050406030204" pitchFamily="18" charset="0"/>
                <a:ea typeface="Cambria" panose="02040503050406030204" pitchFamily="18" charset="0"/>
              </a:rPr>
              <a:t>Yatırım Ortamının İyileştirilmesi Amacıyla Bazı Kanunlarda Değişiklik Yapılmasına Dair 7099 Sayılı Kanun İle Verilen Görev Ve Bu Kapsamda Yapılan Çalışmalar</a:t>
            </a:r>
          </a:p>
          <a:p>
            <a:pPr lvl="0"/>
            <a:r>
              <a:rPr lang="tr-TR" sz="2400" dirty="0" smtClean="0">
                <a:latin typeface="Cambria" panose="02040503050406030204" pitchFamily="18" charset="0"/>
                <a:ea typeface="Cambria" panose="02040503050406030204" pitchFamily="18" charset="0"/>
              </a:rPr>
              <a:t>01-02 Kasım 2018 Tarihli </a:t>
            </a:r>
            <a:r>
              <a:rPr lang="tr-TR" sz="2400" dirty="0" err="1" smtClean="0">
                <a:latin typeface="Cambria" panose="02040503050406030204" pitchFamily="18" charset="0"/>
                <a:ea typeface="Cambria" panose="02040503050406030204" pitchFamily="18" charset="0"/>
              </a:rPr>
              <a:t>Çalıştay</a:t>
            </a:r>
            <a:endParaRPr lang="tr-TR" sz="2400" dirty="0" smtClean="0">
              <a:latin typeface="Cambria" panose="02040503050406030204" pitchFamily="18" charset="0"/>
              <a:ea typeface="Cambria" panose="02040503050406030204" pitchFamily="18" charset="0"/>
            </a:endParaRPr>
          </a:p>
          <a:p>
            <a:r>
              <a:rPr lang="tr-TR" sz="2400" dirty="0" smtClean="0">
                <a:latin typeface="Cambria" panose="02040503050406030204" pitchFamily="18" charset="0"/>
                <a:ea typeface="Cambria" panose="02040503050406030204" pitchFamily="18" charset="0"/>
              </a:rPr>
              <a:t>Dış Ticaret İstatistikleri</a:t>
            </a:r>
          </a:p>
          <a:p>
            <a:r>
              <a:rPr lang="tr-TR" sz="2400" dirty="0" smtClean="0">
                <a:latin typeface="Cambria" panose="02040503050406030204" pitchFamily="18" charset="0"/>
                <a:ea typeface="Cambria" panose="02040503050406030204" pitchFamily="18" charset="0"/>
              </a:rPr>
              <a:t>Dış Ticaret İşlemlerinde Yer Alan Aktörler, Kavramlar ve Kurumlar</a:t>
            </a:r>
          </a:p>
          <a:p>
            <a:r>
              <a:rPr lang="tr-TR" sz="2400" dirty="0" smtClean="0">
                <a:latin typeface="Cambria" panose="02040503050406030204" pitchFamily="18" charset="0"/>
                <a:ea typeface="Cambria" panose="02040503050406030204" pitchFamily="18" charset="0"/>
              </a:rPr>
              <a:t>Dış Ticaret İşlemelerinde Düzenlenen Belgeler</a:t>
            </a:r>
          </a:p>
          <a:p>
            <a:r>
              <a:rPr lang="tr-TR" sz="2400" dirty="0" smtClean="0">
                <a:latin typeface="Cambria" panose="02040503050406030204" pitchFamily="18" charset="0"/>
                <a:ea typeface="Cambria" panose="02040503050406030204" pitchFamily="18" charset="0"/>
              </a:rPr>
              <a:t>Bakanlığımızca Yapılan Çalışmalar ve Projeler</a:t>
            </a:r>
          </a:p>
          <a:p>
            <a:r>
              <a:rPr lang="tr-TR" sz="2400" dirty="0" smtClean="0">
                <a:latin typeface="Cambria" panose="02040503050406030204" pitchFamily="18" charset="0"/>
                <a:ea typeface="Cambria" panose="02040503050406030204" pitchFamily="18" charset="0"/>
              </a:rPr>
              <a:t>Öneriler</a:t>
            </a:r>
          </a:p>
          <a:p>
            <a:endParaRPr lang="tr-TR" sz="2400" dirty="0" smtClean="0"/>
          </a:p>
          <a:p>
            <a:endParaRPr lang="tr-TR" sz="2400" dirty="0" smtClean="0"/>
          </a:p>
          <a:p>
            <a:pPr lvl="0"/>
            <a:endParaRPr lang="tr-TR" sz="2400" dirty="0" smtClean="0"/>
          </a:p>
          <a:p>
            <a:pPr lvl="0"/>
            <a:endParaRPr lang="tr-TR" sz="2400" dirty="0" smtClean="0"/>
          </a:p>
          <a:p>
            <a:endParaRPr lang="tr-TR" sz="2400" dirty="0" smtClean="0"/>
          </a:p>
          <a:p>
            <a:endParaRPr lang="tr-TR" sz="2400"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2</a:t>
            </a:fld>
            <a:endParaRPr lang="en-US" dirty="0"/>
          </a:p>
        </p:txBody>
      </p:sp>
    </p:spTree>
    <p:extLst>
      <p:ext uri="{BB962C8B-B14F-4D97-AF65-F5344CB8AC3E}">
        <p14:creationId xmlns:p14="http://schemas.microsoft.com/office/powerpoint/2010/main" val="4176275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nvSpPr>
        <p:spPr>
          <a:xfrm>
            <a:off x="510248" y="1456880"/>
            <a:ext cx="3224605" cy="3500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i="1" dirty="0"/>
          </a:p>
        </p:txBody>
      </p:sp>
      <p:sp>
        <p:nvSpPr>
          <p:cNvPr id="12" name="Content Placeholder 2"/>
          <p:cNvSpPr txBox="1">
            <a:spLocks/>
          </p:cNvSpPr>
          <p:nvPr/>
        </p:nvSpPr>
        <p:spPr>
          <a:xfrm>
            <a:off x="5360168" y="1789915"/>
            <a:ext cx="4966245" cy="25576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lnSpc>
                <a:spcPct val="70000"/>
              </a:lnSpc>
              <a:spcBef>
                <a:spcPts val="1800"/>
              </a:spcBef>
              <a:buFont typeface="Wingdings" panose="05000000000000000000" pitchFamily="2" charset="2"/>
              <a:buChar char="Ø"/>
            </a:pPr>
            <a:r>
              <a:rPr lang="tr-TR" sz="1700" i="1" dirty="0" smtClean="0"/>
              <a:t>30.09.2019 tarihi itibarıyla 461 firma/kurum Yetkilendirilmiş Yükümlü Sertifikası almaya hak kazanmıştır. </a:t>
            </a:r>
          </a:p>
          <a:p>
            <a:pPr algn="just">
              <a:lnSpc>
                <a:spcPct val="70000"/>
              </a:lnSpc>
              <a:spcBef>
                <a:spcPts val="1800"/>
              </a:spcBef>
              <a:buFont typeface="Wingdings" panose="05000000000000000000" pitchFamily="2" charset="2"/>
              <a:buChar char="Ø"/>
            </a:pPr>
            <a:r>
              <a:rPr lang="tr-TR" sz="1700" i="1" dirty="0" smtClean="0"/>
              <a:t>Söz konusu firmalar toplam ihracat beyanname sayısının 16,64%’ü kapsamında toplam ihracat tutarının 33,20%’sini ve toplam ithalat beyanname sayısının 27,66%’sı kapsamında toplam ithalatın 42,06%’sını gerçekleştirmişlerdir.</a:t>
            </a:r>
          </a:p>
          <a:p>
            <a:pPr algn="just">
              <a:lnSpc>
                <a:spcPct val="70000"/>
              </a:lnSpc>
              <a:spcBef>
                <a:spcPts val="1800"/>
              </a:spcBef>
              <a:buFont typeface="Wingdings" panose="05000000000000000000" pitchFamily="2" charset="2"/>
              <a:buChar char="Ø"/>
            </a:pPr>
            <a:r>
              <a:rPr lang="tr-TR" sz="1700" i="1" dirty="0" smtClean="0"/>
              <a:t>Ayrıca; 50’den fazla firmanın da başvuru ve sertifika alma süreci devam etmektedir.</a:t>
            </a:r>
            <a:endParaRPr lang="tr-TR" sz="1700" i="1" dirty="0"/>
          </a:p>
        </p:txBody>
      </p:sp>
      <p:cxnSp>
        <p:nvCxnSpPr>
          <p:cNvPr id="17" name="Straight Connector 16"/>
          <p:cNvCxnSpPr/>
          <p:nvPr/>
        </p:nvCxnSpPr>
        <p:spPr>
          <a:xfrm>
            <a:off x="0" y="6460266"/>
            <a:ext cx="58412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2" name="Tablo 1"/>
          <p:cNvGraphicFramePr>
            <a:graphicFrameLocks noGrp="1"/>
          </p:cNvGraphicFramePr>
          <p:nvPr>
            <p:extLst/>
          </p:nvPr>
        </p:nvGraphicFramePr>
        <p:xfrm>
          <a:off x="661194" y="1789915"/>
          <a:ext cx="3254823" cy="2681123"/>
        </p:xfrm>
        <a:graphic>
          <a:graphicData uri="http://schemas.openxmlformats.org/drawingml/2006/table">
            <a:tbl>
              <a:tblPr>
                <a:tableStyleId>{5C22544A-7EE6-4342-B048-85BDC9FD1C3A}</a:tableStyleId>
              </a:tblPr>
              <a:tblGrid>
                <a:gridCol w="2434711">
                  <a:extLst>
                    <a:ext uri="{9D8B030D-6E8A-4147-A177-3AD203B41FA5}">
                      <a16:colId xmlns:a16="http://schemas.microsoft.com/office/drawing/2014/main" val="3858423047"/>
                    </a:ext>
                  </a:extLst>
                </a:gridCol>
                <a:gridCol w="820112">
                  <a:extLst>
                    <a:ext uri="{9D8B030D-6E8A-4147-A177-3AD203B41FA5}">
                      <a16:colId xmlns:a16="http://schemas.microsoft.com/office/drawing/2014/main" val="2688248455"/>
                    </a:ext>
                  </a:extLst>
                </a:gridCol>
              </a:tblGrid>
              <a:tr h="277358">
                <a:tc gridSpan="2">
                  <a:txBody>
                    <a:bodyPr/>
                    <a:lstStyle/>
                    <a:p>
                      <a:pPr algn="ctr" fontAlgn="b"/>
                      <a:r>
                        <a:rPr lang="tr-TR" sz="1100" b="1" u="none" strike="noStrike" dirty="0" smtClean="0">
                          <a:solidFill>
                            <a:srgbClr val="FF0000"/>
                          </a:solidFill>
                          <a:effectLst/>
                        </a:rPr>
                        <a:t>YETKİLENDİRİLMİŞ YÜKÜMLÜ SAYISI</a:t>
                      </a:r>
                      <a:endParaRPr lang="tr-TR" sz="1100" b="1"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tr-TR"/>
                    </a:p>
                  </a:txBody>
                  <a:tcPr/>
                </a:tc>
                <a:extLst>
                  <a:ext uri="{0D108BD9-81ED-4DB2-BD59-A6C34878D82A}">
                    <a16:rowId xmlns:a16="http://schemas.microsoft.com/office/drawing/2014/main" val="3781681495"/>
                  </a:ext>
                </a:extLst>
              </a:tr>
              <a:tr h="343395">
                <a:tc>
                  <a:txBody>
                    <a:bodyPr/>
                    <a:lstStyle/>
                    <a:p>
                      <a:pPr algn="ctr" rtl="0" fontAlgn="ctr"/>
                      <a:r>
                        <a:rPr lang="tr-TR" sz="1400" u="none" strike="noStrike" dirty="0">
                          <a:effectLst/>
                        </a:rPr>
                        <a:t>2014</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400" u="none" strike="noStrike" dirty="0">
                          <a:effectLst/>
                        </a:rPr>
                        <a:t>13</a:t>
                      </a:r>
                      <a:endParaRPr lang="tr-T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94701616"/>
                  </a:ext>
                </a:extLst>
              </a:tr>
              <a:tr h="343395">
                <a:tc>
                  <a:txBody>
                    <a:bodyPr/>
                    <a:lstStyle/>
                    <a:p>
                      <a:pPr algn="ctr" rtl="0" fontAlgn="ctr"/>
                      <a:r>
                        <a:rPr lang="tr-TR" sz="1400" u="none" strike="noStrike">
                          <a:effectLst/>
                        </a:rPr>
                        <a:t>2015</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400" u="none" strike="noStrike">
                          <a:effectLst/>
                        </a:rPr>
                        <a:t>1</a:t>
                      </a:r>
                      <a:endParaRPr lang="tr-T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85122431"/>
                  </a:ext>
                </a:extLst>
              </a:tr>
              <a:tr h="343395">
                <a:tc>
                  <a:txBody>
                    <a:bodyPr/>
                    <a:lstStyle/>
                    <a:p>
                      <a:pPr algn="ctr" rtl="0" fontAlgn="ctr"/>
                      <a:r>
                        <a:rPr lang="tr-TR" sz="1400" u="none" strike="noStrike">
                          <a:effectLst/>
                        </a:rPr>
                        <a:t>2016</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400" u="none" strike="noStrike">
                          <a:effectLst/>
                        </a:rPr>
                        <a:t>26</a:t>
                      </a:r>
                      <a:endParaRPr lang="tr-T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716933545"/>
                  </a:ext>
                </a:extLst>
              </a:tr>
              <a:tr h="343395">
                <a:tc>
                  <a:txBody>
                    <a:bodyPr/>
                    <a:lstStyle/>
                    <a:p>
                      <a:pPr algn="ctr" rtl="0" fontAlgn="ctr"/>
                      <a:r>
                        <a:rPr lang="tr-TR" sz="1400" u="none" strike="noStrike" dirty="0">
                          <a:effectLst/>
                        </a:rPr>
                        <a:t>2017</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400" u="none" strike="noStrike" dirty="0">
                          <a:effectLst/>
                        </a:rPr>
                        <a:t>169</a:t>
                      </a:r>
                      <a:endParaRPr lang="tr-TR" sz="14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24029889"/>
                  </a:ext>
                </a:extLst>
              </a:tr>
              <a:tr h="343395">
                <a:tc>
                  <a:txBody>
                    <a:bodyPr/>
                    <a:lstStyle/>
                    <a:p>
                      <a:pPr algn="ctr" rtl="0" fontAlgn="ctr"/>
                      <a:r>
                        <a:rPr lang="tr-TR" sz="1400" u="none" strike="noStrike" dirty="0">
                          <a:effectLst/>
                        </a:rPr>
                        <a:t>2018</a:t>
                      </a:r>
                      <a:endParaRPr lang="tr-TR"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400" u="none" strike="noStrike">
                          <a:effectLst/>
                        </a:rPr>
                        <a:t>193</a:t>
                      </a:r>
                      <a:endParaRPr lang="tr-T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23315387"/>
                  </a:ext>
                </a:extLst>
              </a:tr>
              <a:tr h="343395">
                <a:tc>
                  <a:txBody>
                    <a:bodyPr/>
                    <a:lstStyle/>
                    <a:p>
                      <a:pPr algn="ctr" rtl="0" fontAlgn="ctr"/>
                      <a:r>
                        <a:rPr lang="tr-TR" sz="1400" u="none" strike="noStrike">
                          <a:effectLst/>
                        </a:rPr>
                        <a:t>2019 (Ocak-Eylül)</a:t>
                      </a:r>
                      <a:endParaRPr lang="tr-TR" sz="1400" b="0" i="0" u="none" strike="noStrike">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400" u="none" strike="noStrike">
                          <a:effectLst/>
                        </a:rPr>
                        <a:t>52</a:t>
                      </a:r>
                      <a:endParaRPr lang="tr-TR" sz="1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32819202"/>
                  </a:ext>
                </a:extLst>
              </a:tr>
              <a:tr h="343395">
                <a:tc>
                  <a:txBody>
                    <a:bodyPr/>
                    <a:lstStyle/>
                    <a:p>
                      <a:pPr algn="ctr" rtl="0" fontAlgn="ctr"/>
                      <a:r>
                        <a:rPr lang="tr-TR" sz="1400" b="1" u="none" strike="noStrike" dirty="0">
                          <a:effectLst/>
                        </a:rPr>
                        <a:t>TOPLAM</a:t>
                      </a:r>
                      <a:endParaRPr lang="tr-TR" sz="1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tr-TR" sz="1400" b="1" u="none" strike="noStrike" dirty="0">
                          <a:effectLst/>
                        </a:rPr>
                        <a:t>461</a:t>
                      </a:r>
                      <a:endParaRPr lang="tr-TR" sz="14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84051836"/>
                  </a:ext>
                </a:extLst>
              </a:tr>
            </a:tbl>
          </a:graphicData>
        </a:graphic>
      </p:graphicFrame>
      <p:graphicFrame>
        <p:nvGraphicFramePr>
          <p:cNvPr id="30" name="Diyagram 29"/>
          <p:cNvGraphicFramePr/>
          <p:nvPr>
            <p:extLst/>
          </p:nvPr>
        </p:nvGraphicFramePr>
        <p:xfrm>
          <a:off x="1129944" y="4455836"/>
          <a:ext cx="7775479" cy="17964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9136116" y="5936857"/>
            <a:ext cx="1190297" cy="400110"/>
          </a:xfrm>
          <a:prstGeom prst="rect">
            <a:avLst/>
          </a:prstGeom>
          <a:noFill/>
        </p:spPr>
        <p:txBody>
          <a:bodyPr wrap="square" rtlCol="0">
            <a:spAutoFit/>
          </a:bodyPr>
          <a:lstStyle/>
          <a:p>
            <a:r>
              <a:rPr lang="tr-TR" sz="1000" i="1" dirty="0"/>
              <a:t>*</a:t>
            </a:r>
            <a:r>
              <a:rPr lang="tr-TR" sz="1000" i="1" dirty="0" smtClean="0"/>
              <a:t>30.09.2019 </a:t>
            </a:r>
            <a:r>
              <a:rPr lang="tr-TR" sz="1000" i="1" dirty="0"/>
              <a:t>tarihi itibarıyla</a:t>
            </a:r>
            <a:endParaRPr lang="tr-TR" sz="1000" dirty="0"/>
          </a:p>
        </p:txBody>
      </p:sp>
      <p:sp>
        <p:nvSpPr>
          <p:cNvPr id="31" name="Content Placeholder 2"/>
          <p:cNvSpPr txBox="1">
            <a:spLocks/>
          </p:cNvSpPr>
          <p:nvPr/>
        </p:nvSpPr>
        <p:spPr>
          <a:xfrm>
            <a:off x="2703786" y="553929"/>
            <a:ext cx="8040414" cy="35002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tr-TR" sz="2400" b="1" dirty="0" smtClean="0">
                <a:solidFill>
                  <a:srgbClr val="FF0000"/>
                </a:solidFill>
                <a:latin typeface="Myriad Pro"/>
                <a:cs typeface="Myriad Pro"/>
              </a:rPr>
              <a:t>YETKİLENDİRİLMİŞ YÜKÜMLÜ STATÜSÜ</a:t>
            </a:r>
            <a:endParaRPr lang="tr-TR" sz="2400" b="1" dirty="0">
              <a:solidFill>
                <a:srgbClr val="FF0000"/>
              </a:solidFill>
              <a:latin typeface="Myriad Pro"/>
              <a:cs typeface="Myriad Pro"/>
            </a:endParaRPr>
          </a:p>
        </p:txBody>
      </p:sp>
      <p:sp>
        <p:nvSpPr>
          <p:cNvPr id="32" name="Content Placeholder 2"/>
          <p:cNvSpPr txBox="1">
            <a:spLocks/>
          </p:cNvSpPr>
          <p:nvPr/>
        </p:nvSpPr>
        <p:spPr>
          <a:xfrm>
            <a:off x="384342" y="1335117"/>
            <a:ext cx="7696171" cy="68028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tr-TR" sz="1400" b="1" dirty="0" smtClean="0">
                <a:solidFill>
                  <a:srgbClr val="FF0000"/>
                </a:solidFill>
                <a:latin typeface="Myriad Pro"/>
                <a:cs typeface="Myriad Pro"/>
              </a:rPr>
              <a:t>Sayılarla Yetkilendirilmiş Yükümlü Sahibi Firmalar</a:t>
            </a:r>
            <a:endParaRPr lang="en-US" sz="1400" dirty="0"/>
          </a:p>
        </p:txBody>
      </p:sp>
    </p:spTree>
    <p:extLst>
      <p:ext uri="{BB962C8B-B14F-4D97-AF65-F5344CB8AC3E}">
        <p14:creationId xmlns:p14="http://schemas.microsoft.com/office/powerpoint/2010/main" val="2584939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753" y="360897"/>
            <a:ext cx="11522075" cy="496744"/>
          </a:xfrm>
        </p:spPr>
        <p:txBody>
          <a:bodyPr>
            <a:noAutofit/>
          </a:bodyPr>
          <a:lstStyle/>
          <a:p>
            <a:pPr marL="0" indent="0" algn="ctr">
              <a:spcBef>
                <a:spcPts val="0"/>
              </a:spcBef>
              <a:buNone/>
            </a:pPr>
            <a:r>
              <a:rPr lang="tr-TR" sz="2000" b="1" dirty="0">
                <a:solidFill>
                  <a:srgbClr val="FF0000"/>
                </a:solidFill>
                <a:latin typeface="Cambria" panose="02040503050406030204" pitchFamily="18" charset="0"/>
                <a:ea typeface="Cambria" panose="02040503050406030204" pitchFamily="18" charset="0"/>
              </a:rPr>
              <a:t>Gümrük İdarelerinin İyileştirilmesi ve İşlemlerin Kolaylaştırılması</a:t>
            </a:r>
          </a:p>
        </p:txBody>
      </p:sp>
      <p:cxnSp>
        <p:nvCxnSpPr>
          <p:cNvPr id="17" name="Straight Connector 16"/>
          <p:cNvCxnSpPr/>
          <p:nvPr/>
        </p:nvCxnSpPr>
        <p:spPr>
          <a:xfrm>
            <a:off x="0" y="6460266"/>
            <a:ext cx="58412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4" name="Diyagram 3"/>
          <p:cNvGraphicFramePr/>
          <p:nvPr>
            <p:extLst>
              <p:ext uri="{D42A27DB-BD31-4B8C-83A1-F6EECF244321}">
                <p14:modId xmlns:p14="http://schemas.microsoft.com/office/powerpoint/2010/main" val="1086529038"/>
              </p:ext>
            </p:extLst>
          </p:nvPr>
        </p:nvGraphicFramePr>
        <p:xfrm>
          <a:off x="1839426" y="1132885"/>
          <a:ext cx="8032857" cy="5017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04208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çerik Yer Tutucusu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6304" y="3361288"/>
            <a:ext cx="2773098" cy="2043943"/>
          </a:xfrm>
          <a:prstGeom prst="rect">
            <a:avLst/>
          </a:prstGeom>
        </p:spPr>
      </p:pic>
      <p:sp>
        <p:nvSpPr>
          <p:cNvPr id="10" name="Oval 9"/>
          <p:cNvSpPr/>
          <p:nvPr/>
        </p:nvSpPr>
        <p:spPr>
          <a:xfrm>
            <a:off x="1686142" y="1182082"/>
            <a:ext cx="4201896" cy="3200346"/>
          </a:xfrm>
          <a:prstGeom prst="ellipse">
            <a:avLst/>
          </a:prstGeom>
          <a:ln w="76200">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5"/>
          </a:lnRef>
          <a:fillRef idx="1">
            <a:schemeClr val="lt1"/>
          </a:fillRef>
          <a:effectRef idx="0">
            <a:schemeClr val="accent5"/>
          </a:effectRef>
          <a:fontRef idx="minor">
            <a:schemeClr val="dk1"/>
          </a:fontRef>
        </p:style>
        <p:txBody>
          <a:bodyPr rtlCol="0" anchor="ctr"/>
          <a:lstStyle/>
          <a:p>
            <a:pPr algn="ctr">
              <a:lnSpc>
                <a:spcPct val="120000"/>
              </a:lnSpc>
            </a:pPr>
            <a:r>
              <a:rPr lang="tr-TR" sz="3782" b="1" dirty="0">
                <a:latin typeface="Times New Roman" panose="02020603050405020304" pitchFamily="18" charset="0"/>
                <a:ea typeface="Times New Roman" panose="02020603050405020304" pitchFamily="18" charset="0"/>
              </a:rPr>
              <a:t>ÖNERİLER </a:t>
            </a:r>
          </a:p>
        </p:txBody>
      </p:sp>
      <p:sp>
        <p:nvSpPr>
          <p:cNvPr id="6" name="Slayt Numarası Yer Tutucusu 5"/>
          <p:cNvSpPr>
            <a:spLocks noGrp="1"/>
          </p:cNvSpPr>
          <p:nvPr>
            <p:ph type="sldNum" sz="quarter" idx="12"/>
          </p:nvPr>
        </p:nvSpPr>
        <p:spPr/>
        <p:txBody>
          <a:bodyPr/>
          <a:lstStyle/>
          <a:p>
            <a:fld id="{E19DAB12-5200-45CE-803C-DDBEBEBEF433}"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6578572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a:solidFill>
                  <a:srgbClr val="FF0000"/>
                </a:solidFill>
                <a:latin typeface="Myriad Pro"/>
              </a:rPr>
              <a:t>ÖNERİLER</a:t>
            </a:r>
            <a:endParaRPr lang="tr-TR" b="1"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32</a:t>
            </a:fld>
            <a:endParaRPr lang="en-US" dirty="0"/>
          </a:p>
        </p:txBody>
      </p:sp>
      <p:sp>
        <p:nvSpPr>
          <p:cNvPr id="5" name="Metin kutusu 4"/>
          <p:cNvSpPr txBox="1"/>
          <p:nvPr/>
        </p:nvSpPr>
        <p:spPr>
          <a:xfrm>
            <a:off x="811923" y="1521372"/>
            <a:ext cx="9695793" cy="1077218"/>
          </a:xfrm>
          <a:prstGeom prst="rect">
            <a:avLst/>
          </a:prstGeom>
          <a:noFill/>
        </p:spPr>
        <p:txBody>
          <a:bodyPr wrap="square" rtlCol="0">
            <a:spAutoFit/>
          </a:bodyPr>
          <a:lstStyle/>
          <a:p>
            <a:pPr algn="ctr"/>
            <a:r>
              <a:rPr lang="tr-TR" sz="2800" b="1" u="sng" dirty="0" smtClean="0"/>
              <a:t>Cumhurbaşkanlığı Genelgesi</a:t>
            </a:r>
          </a:p>
          <a:p>
            <a:pPr algn="ctr"/>
            <a:r>
              <a:rPr lang="tr-TR" dirty="0" smtClean="0"/>
              <a:t>(</a:t>
            </a:r>
            <a:r>
              <a:rPr lang="tr-TR" i="1" dirty="0">
                <a:solidFill>
                  <a:prstClr val="black"/>
                </a:solidFill>
                <a:cs typeface="Times New Roman" panose="02020603050405020304" pitchFamily="18" charset="0"/>
              </a:rPr>
              <a:t>Y</a:t>
            </a:r>
            <a:r>
              <a:rPr lang="tr-TR" i="1" dirty="0" smtClean="0">
                <a:solidFill>
                  <a:prstClr val="black"/>
                </a:solidFill>
                <a:cs typeface="Times New Roman" panose="02020603050405020304" pitchFamily="18" charset="0"/>
              </a:rPr>
              <a:t>eni </a:t>
            </a:r>
            <a:r>
              <a:rPr lang="tr-TR" i="1" dirty="0">
                <a:solidFill>
                  <a:prstClr val="black"/>
                </a:solidFill>
                <a:cs typeface="Times New Roman" panose="02020603050405020304" pitchFamily="18" charset="0"/>
              </a:rPr>
              <a:t>belge, yeni ücret ya da yeni dış ticaret süreçleri eklerken bu konuda takip etmeleri gereken usul ve </a:t>
            </a:r>
            <a:r>
              <a:rPr lang="tr-TR" i="1" dirty="0" smtClean="0">
                <a:solidFill>
                  <a:prstClr val="black"/>
                </a:solidFill>
                <a:cs typeface="Times New Roman" panose="02020603050405020304" pitchFamily="18" charset="0"/>
              </a:rPr>
              <a:t>esaslar)</a:t>
            </a:r>
            <a:endParaRPr lang="tr-TR" dirty="0"/>
          </a:p>
        </p:txBody>
      </p:sp>
      <p:sp>
        <p:nvSpPr>
          <p:cNvPr id="3" name="Dikdörtgen 2"/>
          <p:cNvSpPr/>
          <p:nvPr/>
        </p:nvSpPr>
        <p:spPr>
          <a:xfrm>
            <a:off x="1024758" y="2641511"/>
            <a:ext cx="9703675" cy="1508105"/>
          </a:xfrm>
          <a:prstGeom prst="rect">
            <a:avLst/>
          </a:prstGeom>
        </p:spPr>
        <p:txBody>
          <a:bodyPr wrap="square">
            <a:spAutoFit/>
          </a:bodyPr>
          <a:lstStyle/>
          <a:p>
            <a:pPr algn="ctr"/>
            <a:r>
              <a:rPr lang="tr-TR" sz="2800" b="1" i="1" u="sng" dirty="0" smtClean="0">
                <a:solidFill>
                  <a:prstClr val="black"/>
                </a:solidFill>
                <a:cs typeface="Times New Roman" panose="02020603050405020304" pitchFamily="18" charset="0"/>
              </a:rPr>
              <a:t>Dış Ticaret Süreçlerinde </a:t>
            </a:r>
            <a:r>
              <a:rPr lang="tr-TR" sz="2800" b="1" i="1" u="sng" dirty="0">
                <a:solidFill>
                  <a:prstClr val="black"/>
                </a:solidFill>
                <a:cs typeface="Times New Roman" panose="02020603050405020304" pitchFamily="18" charset="0"/>
              </a:rPr>
              <a:t>K</a:t>
            </a:r>
            <a:r>
              <a:rPr lang="tr-TR" sz="2800" b="1" i="1" u="sng" dirty="0" smtClean="0">
                <a:solidFill>
                  <a:prstClr val="black"/>
                </a:solidFill>
                <a:cs typeface="Times New Roman" panose="02020603050405020304" pitchFamily="18" charset="0"/>
              </a:rPr>
              <a:t>ullanılan </a:t>
            </a:r>
            <a:r>
              <a:rPr lang="tr-TR" sz="2800" b="1" i="1" u="sng" dirty="0">
                <a:solidFill>
                  <a:prstClr val="black"/>
                </a:solidFill>
                <a:cs typeface="Times New Roman" panose="02020603050405020304" pitchFamily="18" charset="0"/>
              </a:rPr>
              <a:t>T</a:t>
            </a:r>
            <a:r>
              <a:rPr lang="tr-TR" sz="2800" b="1" i="1" u="sng" dirty="0" smtClean="0">
                <a:solidFill>
                  <a:prstClr val="black"/>
                </a:solidFill>
                <a:cs typeface="Times New Roman" panose="02020603050405020304" pitchFamily="18" charset="0"/>
              </a:rPr>
              <a:t>üm </a:t>
            </a:r>
            <a:r>
              <a:rPr lang="tr-TR" sz="2800" b="1" i="1" u="sng" dirty="0">
                <a:solidFill>
                  <a:prstClr val="black"/>
                </a:solidFill>
                <a:cs typeface="Times New Roman" panose="02020603050405020304" pitchFamily="18" charset="0"/>
              </a:rPr>
              <a:t>B</a:t>
            </a:r>
            <a:r>
              <a:rPr lang="tr-TR" sz="2800" b="1" i="1" u="sng" dirty="0" smtClean="0">
                <a:solidFill>
                  <a:prstClr val="black"/>
                </a:solidFill>
                <a:cs typeface="Times New Roman" panose="02020603050405020304" pitchFamily="18" charset="0"/>
              </a:rPr>
              <a:t>elgelerin </a:t>
            </a:r>
            <a:r>
              <a:rPr lang="tr-TR" sz="2800" b="1" i="1" u="sng" dirty="0">
                <a:solidFill>
                  <a:prstClr val="black"/>
                </a:solidFill>
                <a:cs typeface="Times New Roman" panose="02020603050405020304" pitchFamily="18" charset="0"/>
              </a:rPr>
              <a:t>G</a:t>
            </a:r>
            <a:r>
              <a:rPr lang="tr-TR" sz="2800" b="1" i="1" u="sng" dirty="0" smtClean="0">
                <a:solidFill>
                  <a:prstClr val="black"/>
                </a:solidFill>
                <a:cs typeface="Times New Roman" panose="02020603050405020304" pitchFamily="18" charset="0"/>
              </a:rPr>
              <a:t>özden </a:t>
            </a:r>
            <a:r>
              <a:rPr lang="tr-TR" sz="2800" b="1" i="1" u="sng" dirty="0">
                <a:solidFill>
                  <a:prstClr val="black"/>
                </a:solidFill>
                <a:cs typeface="Times New Roman" panose="02020603050405020304" pitchFamily="18" charset="0"/>
              </a:rPr>
              <a:t>G</a:t>
            </a:r>
            <a:r>
              <a:rPr lang="tr-TR" sz="2800" b="1" i="1" u="sng" dirty="0" smtClean="0">
                <a:solidFill>
                  <a:prstClr val="black"/>
                </a:solidFill>
                <a:cs typeface="Times New Roman" panose="02020603050405020304" pitchFamily="18" charset="0"/>
              </a:rPr>
              <a:t>eçirilmesi</a:t>
            </a:r>
            <a:endParaRPr lang="tr-TR" sz="2800" b="1" i="1" u="sng" dirty="0" smtClean="0">
              <a:cs typeface="Times New Roman" panose="02020603050405020304" pitchFamily="18" charset="0"/>
            </a:endParaRPr>
          </a:p>
          <a:p>
            <a:r>
              <a:rPr lang="tr-TR" i="1" dirty="0" smtClean="0">
                <a:cs typeface="Times New Roman" panose="02020603050405020304" pitchFamily="18" charset="0"/>
              </a:rPr>
              <a:t>(Dış ticaret süreçlerinde kullanılan tüm belgelerin (izin, lisans, ruhsat, kontrol…</a:t>
            </a:r>
            <a:r>
              <a:rPr lang="tr-TR" i="1" dirty="0" err="1" smtClean="0">
                <a:cs typeface="Times New Roman" panose="02020603050405020304" pitchFamily="18" charset="0"/>
              </a:rPr>
              <a:t>vs</a:t>
            </a:r>
            <a:r>
              <a:rPr lang="tr-TR" i="1" dirty="0" smtClean="0">
                <a:cs typeface="Times New Roman" panose="02020603050405020304" pitchFamily="18" charset="0"/>
              </a:rPr>
              <a:t>) gerekli olup olmadığı, gerekliyse ücrete tabi olup olmaması yada makul bir ücretlendirme yapılıp yapılamayacağı)</a:t>
            </a:r>
            <a:endParaRPr lang="tr-TR" dirty="0"/>
          </a:p>
        </p:txBody>
      </p:sp>
      <p:sp>
        <p:nvSpPr>
          <p:cNvPr id="7" name="Metin kutusu 6"/>
          <p:cNvSpPr txBox="1"/>
          <p:nvPr/>
        </p:nvSpPr>
        <p:spPr>
          <a:xfrm>
            <a:off x="811922" y="4188372"/>
            <a:ext cx="9695793" cy="1077218"/>
          </a:xfrm>
          <a:prstGeom prst="rect">
            <a:avLst/>
          </a:prstGeom>
          <a:noFill/>
        </p:spPr>
        <p:txBody>
          <a:bodyPr wrap="square" rtlCol="0">
            <a:spAutoFit/>
          </a:bodyPr>
          <a:lstStyle/>
          <a:p>
            <a:pPr algn="ctr"/>
            <a:r>
              <a:rPr lang="tr-TR" sz="2800" b="1" u="sng" dirty="0" smtClean="0"/>
              <a:t>Belgelerin Elektronik Ortama Alınması</a:t>
            </a:r>
          </a:p>
          <a:p>
            <a:pPr algn="ctr"/>
            <a:r>
              <a:rPr lang="tr-TR" i="1" dirty="0" smtClean="0">
                <a:solidFill>
                  <a:prstClr val="black"/>
                </a:solidFill>
                <a:cs typeface="Times New Roman" panose="02020603050405020304" pitchFamily="18" charset="0"/>
              </a:rPr>
              <a:t>(Dış </a:t>
            </a:r>
            <a:r>
              <a:rPr lang="tr-TR" i="1" dirty="0">
                <a:solidFill>
                  <a:prstClr val="black"/>
                </a:solidFill>
                <a:cs typeface="Times New Roman" panose="02020603050405020304" pitchFamily="18" charset="0"/>
              </a:rPr>
              <a:t>ticaret süreçlerinde kullanılan </a:t>
            </a:r>
            <a:r>
              <a:rPr lang="tr-TR" i="1" dirty="0" smtClean="0">
                <a:solidFill>
                  <a:prstClr val="black"/>
                </a:solidFill>
                <a:cs typeface="Times New Roman" panose="02020603050405020304" pitchFamily="18" charset="0"/>
              </a:rPr>
              <a:t>belgelerin elektronik </a:t>
            </a:r>
            <a:r>
              <a:rPr lang="tr-TR" i="1" dirty="0">
                <a:solidFill>
                  <a:prstClr val="black"/>
                </a:solidFill>
                <a:cs typeface="Times New Roman" panose="02020603050405020304" pitchFamily="18" charset="0"/>
              </a:rPr>
              <a:t>ortama aktarılıp </a:t>
            </a:r>
            <a:r>
              <a:rPr lang="tr-TR" i="1" dirty="0" smtClean="0">
                <a:solidFill>
                  <a:prstClr val="black"/>
                </a:solidFill>
                <a:cs typeface="Times New Roman" panose="02020603050405020304" pitchFamily="18" charset="0"/>
              </a:rPr>
              <a:t>aktarılamayacağı ve aktarılan belgelerden ücret tahsili gerekip gerekmediği) </a:t>
            </a:r>
            <a:endParaRPr lang="tr-TR" dirty="0"/>
          </a:p>
        </p:txBody>
      </p:sp>
    </p:spTree>
    <p:extLst>
      <p:ext uri="{BB962C8B-B14F-4D97-AF65-F5344CB8AC3E}">
        <p14:creationId xmlns:p14="http://schemas.microsoft.com/office/powerpoint/2010/main" val="43751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a:solidFill>
                  <a:srgbClr val="FF0000"/>
                </a:solidFill>
                <a:latin typeface="Myriad Pro"/>
              </a:rPr>
              <a:t>ÖNERİLER</a:t>
            </a:r>
            <a:endParaRPr lang="tr-TR" b="1"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33</a:t>
            </a:fld>
            <a:endParaRPr lang="en-US" dirty="0"/>
          </a:p>
        </p:txBody>
      </p:sp>
      <p:sp>
        <p:nvSpPr>
          <p:cNvPr id="6" name="Dikdörtgen 5"/>
          <p:cNvSpPr/>
          <p:nvPr/>
        </p:nvSpPr>
        <p:spPr>
          <a:xfrm>
            <a:off x="1016876" y="3365524"/>
            <a:ext cx="9703675" cy="1785104"/>
          </a:xfrm>
          <a:prstGeom prst="rect">
            <a:avLst/>
          </a:prstGeom>
        </p:spPr>
        <p:txBody>
          <a:bodyPr wrap="square">
            <a:spAutoFit/>
          </a:bodyPr>
          <a:lstStyle/>
          <a:p>
            <a:pPr algn="ctr"/>
            <a:r>
              <a:rPr lang="tr-TR" sz="2800" b="1" i="1" u="sng" dirty="0" smtClean="0">
                <a:solidFill>
                  <a:prstClr val="black"/>
                </a:solidFill>
                <a:cs typeface="Times New Roman" panose="02020603050405020304" pitchFamily="18" charset="0"/>
              </a:rPr>
              <a:t>Sektörün Faydalandığı Hizmet ve Karşılaştığı Maliyet Kalemlerindeki  Karışıklığa Son Verilmesi </a:t>
            </a:r>
          </a:p>
          <a:p>
            <a:pPr algn="ctr"/>
            <a:r>
              <a:rPr lang="tr-TR" i="1" dirty="0" smtClean="0">
                <a:cs typeface="Times New Roman" panose="02020603050405020304" pitchFamily="18" charset="0"/>
              </a:rPr>
              <a:t>(</a:t>
            </a:r>
            <a:r>
              <a:rPr lang="tr-TR" i="1" dirty="0">
                <a:cs typeface="Times New Roman" panose="02020603050405020304" pitchFamily="18" charset="0"/>
              </a:rPr>
              <a:t>Sektörün muhatap olduğu kavramlar ve fatura kalemleri hakkında sektörün bilgilendirilmesi, sektörün karşılaştığı terimlerin yeknesaklaştırılması</a:t>
            </a:r>
            <a:r>
              <a:rPr lang="tr-TR" i="1" dirty="0" smtClean="0">
                <a:cs typeface="Times New Roman" panose="02020603050405020304" pitchFamily="18" charset="0"/>
              </a:rPr>
              <a:t>)</a:t>
            </a:r>
            <a:endParaRPr lang="tr-TR" i="1" dirty="0">
              <a:cs typeface="Times New Roman" panose="02020603050405020304" pitchFamily="18" charset="0"/>
            </a:endParaRPr>
          </a:p>
          <a:p>
            <a:pPr algn="ctr"/>
            <a:endParaRPr lang="tr-TR" dirty="0"/>
          </a:p>
        </p:txBody>
      </p:sp>
      <p:sp>
        <p:nvSpPr>
          <p:cNvPr id="9" name="Dikdörtgen 8"/>
          <p:cNvSpPr/>
          <p:nvPr/>
        </p:nvSpPr>
        <p:spPr>
          <a:xfrm>
            <a:off x="948558" y="1444758"/>
            <a:ext cx="9703675" cy="1631216"/>
          </a:xfrm>
          <a:prstGeom prst="rect">
            <a:avLst/>
          </a:prstGeom>
        </p:spPr>
        <p:txBody>
          <a:bodyPr wrap="square">
            <a:spAutoFit/>
          </a:bodyPr>
          <a:lstStyle/>
          <a:p>
            <a:pPr algn="ctr"/>
            <a:r>
              <a:rPr lang="tr-TR" sz="2800" b="1" i="1" u="sng" dirty="0" smtClean="0">
                <a:solidFill>
                  <a:prstClr val="black"/>
                </a:solidFill>
                <a:cs typeface="Times New Roman" panose="02020603050405020304" pitchFamily="18" charset="0"/>
              </a:rPr>
              <a:t>Döner Sermaye Uygulamalarının Gözden Geçirilmesi </a:t>
            </a:r>
          </a:p>
          <a:p>
            <a:pPr algn="ctr"/>
            <a:r>
              <a:rPr lang="tr-TR" i="1" dirty="0" smtClean="0">
                <a:cs typeface="Times New Roman" panose="02020603050405020304" pitchFamily="18" charset="0"/>
              </a:rPr>
              <a:t>(</a:t>
            </a:r>
            <a:r>
              <a:rPr lang="tr-TR" i="1" dirty="0">
                <a:cs typeface="Times New Roman" panose="02020603050405020304" pitchFamily="18" charset="0"/>
              </a:rPr>
              <a:t>Dış ticaret işlemleriyle bağlantılı hizmet veren ya da izin, kontrol vb. isimler altında belge düzenleyen ya da katkı payı, fon gibi adlar altında döner sermayesine katkı sağlayan kurumların bu gelirlerini ve kullanım alanlarını gözden </a:t>
            </a:r>
            <a:r>
              <a:rPr lang="tr-TR" i="1" dirty="0" smtClean="0">
                <a:cs typeface="Times New Roman" panose="02020603050405020304" pitchFamily="18" charset="0"/>
              </a:rPr>
              <a:t>geçirmesi)</a:t>
            </a:r>
            <a:endParaRPr lang="tr-TR" i="1" dirty="0">
              <a:cs typeface="Times New Roman" panose="02020603050405020304" pitchFamily="18" charset="0"/>
            </a:endParaRPr>
          </a:p>
          <a:p>
            <a:pPr algn="ctr"/>
            <a:endParaRPr lang="tr-TR" dirty="0"/>
          </a:p>
        </p:txBody>
      </p:sp>
    </p:spTree>
    <p:extLst>
      <p:ext uri="{BB962C8B-B14F-4D97-AF65-F5344CB8AC3E}">
        <p14:creationId xmlns:p14="http://schemas.microsoft.com/office/powerpoint/2010/main" val="112428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2800" b="1" dirty="0">
                <a:solidFill>
                  <a:srgbClr val="FF0000"/>
                </a:solidFill>
                <a:latin typeface="Myriad Pro"/>
              </a:rPr>
              <a:t>ÖNERİLER</a:t>
            </a:r>
            <a:endParaRPr lang="tr-TR"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34</a:t>
            </a:fld>
            <a:endParaRPr lang="en-US" dirty="0"/>
          </a:p>
        </p:txBody>
      </p:sp>
      <p:sp>
        <p:nvSpPr>
          <p:cNvPr id="5" name="Dikdörtgen 4"/>
          <p:cNvSpPr/>
          <p:nvPr/>
        </p:nvSpPr>
        <p:spPr>
          <a:xfrm>
            <a:off x="576104" y="1678614"/>
            <a:ext cx="10112917" cy="1785104"/>
          </a:xfrm>
          <a:prstGeom prst="rect">
            <a:avLst/>
          </a:prstGeom>
        </p:spPr>
        <p:txBody>
          <a:bodyPr wrap="square">
            <a:spAutoFit/>
          </a:bodyPr>
          <a:lstStyle/>
          <a:p>
            <a:pPr algn="ctr"/>
            <a:endParaRPr lang="tr-TR" i="1" dirty="0" smtClean="0">
              <a:cs typeface="Times New Roman" panose="02020603050405020304" pitchFamily="18" charset="0"/>
            </a:endParaRPr>
          </a:p>
          <a:p>
            <a:pPr algn="ctr"/>
            <a:r>
              <a:rPr lang="tr-TR" sz="2800" b="1" i="1" u="sng" dirty="0" smtClean="0">
                <a:cs typeface="Times New Roman" panose="02020603050405020304" pitchFamily="18" charset="0"/>
              </a:rPr>
              <a:t>Laboratuvar, Test, Analiz, Tahlil adı altında yapılan işlemlerin maliyet ve sürelerinin gözden geçirilmesi</a:t>
            </a:r>
          </a:p>
          <a:p>
            <a:pPr algn="ctr"/>
            <a:endParaRPr lang="tr-TR" i="1" dirty="0">
              <a:cs typeface="Times New Roman" panose="02020603050405020304" pitchFamily="18" charset="0"/>
            </a:endParaRPr>
          </a:p>
          <a:p>
            <a:pPr algn="ctr"/>
            <a:endParaRPr lang="tr-TR" b="1" u="sng" dirty="0"/>
          </a:p>
        </p:txBody>
      </p:sp>
      <p:sp>
        <p:nvSpPr>
          <p:cNvPr id="6" name="Dikdörtgen 5"/>
          <p:cNvSpPr/>
          <p:nvPr/>
        </p:nvSpPr>
        <p:spPr>
          <a:xfrm>
            <a:off x="728504" y="3714993"/>
            <a:ext cx="10112917" cy="923330"/>
          </a:xfrm>
          <a:prstGeom prst="rect">
            <a:avLst/>
          </a:prstGeom>
        </p:spPr>
        <p:txBody>
          <a:bodyPr wrap="square">
            <a:spAutoFit/>
          </a:bodyPr>
          <a:lstStyle/>
          <a:p>
            <a:pPr algn="ctr"/>
            <a:endParaRPr lang="tr-TR" i="1" dirty="0" smtClean="0">
              <a:cs typeface="Times New Roman" panose="02020603050405020304" pitchFamily="18" charset="0"/>
            </a:endParaRPr>
          </a:p>
          <a:p>
            <a:pPr algn="ctr"/>
            <a:endParaRPr lang="tr-TR" i="1" dirty="0">
              <a:cs typeface="Times New Roman" panose="02020603050405020304" pitchFamily="18" charset="0"/>
            </a:endParaRPr>
          </a:p>
          <a:p>
            <a:pPr algn="ctr"/>
            <a:endParaRPr lang="tr-TR" b="1" u="sng" dirty="0"/>
          </a:p>
        </p:txBody>
      </p:sp>
      <p:sp>
        <p:nvSpPr>
          <p:cNvPr id="8" name="Dikdörtgen 7"/>
          <p:cNvSpPr/>
          <p:nvPr/>
        </p:nvSpPr>
        <p:spPr>
          <a:xfrm>
            <a:off x="941339" y="3626215"/>
            <a:ext cx="10112917" cy="1508105"/>
          </a:xfrm>
          <a:prstGeom prst="rect">
            <a:avLst/>
          </a:prstGeom>
        </p:spPr>
        <p:txBody>
          <a:bodyPr wrap="square">
            <a:spAutoFit/>
          </a:bodyPr>
          <a:lstStyle/>
          <a:p>
            <a:pPr algn="ctr"/>
            <a:endParaRPr lang="tr-TR" i="1" dirty="0" smtClean="0">
              <a:cs typeface="Times New Roman" panose="02020603050405020304" pitchFamily="18" charset="0"/>
            </a:endParaRPr>
          </a:p>
          <a:p>
            <a:pPr algn="ctr"/>
            <a:r>
              <a:rPr lang="tr-TR" sz="2800" b="1" i="1" u="sng" dirty="0" smtClean="0">
                <a:cs typeface="Times New Roman" panose="02020603050405020304" pitchFamily="18" charset="0"/>
              </a:rPr>
              <a:t>Dış Ticaret Süreçlerinde Belge Düzenlenmesi ve Hizmet Alımında Geçen Sürelerin Gözden Geçirilmesi</a:t>
            </a:r>
          </a:p>
          <a:p>
            <a:pPr algn="ctr"/>
            <a:endParaRPr lang="tr-TR" b="1" u="sng" dirty="0"/>
          </a:p>
        </p:txBody>
      </p:sp>
    </p:spTree>
    <p:extLst>
      <p:ext uri="{BB962C8B-B14F-4D97-AF65-F5344CB8AC3E}">
        <p14:creationId xmlns:p14="http://schemas.microsoft.com/office/powerpoint/2010/main" val="356780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4"/>
          </p:nvPr>
        </p:nvSpPr>
        <p:spPr/>
        <p:txBody>
          <a:bodyPr/>
          <a:lstStyle/>
          <a:p>
            <a:fld id="{F5443FF4-E136-4931-8706-829C49566192}" type="slidenum">
              <a:rPr lang="en-US" smtClean="0"/>
              <a:pPr/>
              <a:t>35</a:t>
            </a:fld>
            <a:endParaRPr lang="en-US" dirty="0"/>
          </a:p>
        </p:txBody>
      </p:sp>
      <p:sp>
        <p:nvSpPr>
          <p:cNvPr id="5" name="Unvan 2"/>
          <p:cNvSpPr>
            <a:spLocks noGrp="1"/>
          </p:cNvSpPr>
          <p:nvPr>
            <p:ph idx="1"/>
          </p:nvPr>
        </p:nvSpPr>
        <p:spPr>
          <a:xfrm>
            <a:off x="653925" y="2180451"/>
            <a:ext cx="10369868" cy="4278711"/>
          </a:xfrm>
        </p:spPr>
        <p:txBody>
          <a:bodyPr>
            <a:normAutofit/>
          </a:bodyPr>
          <a:lstStyle/>
          <a:p>
            <a:pPr marL="0" indent="0" algn="ctr">
              <a:buNone/>
            </a:pPr>
            <a:r>
              <a:rPr lang="tr-TR" sz="8800" b="1" dirty="0">
                <a:latin typeface="Cambria" panose="02040503050406030204" pitchFamily="18" charset="0"/>
                <a:ea typeface="ＭＳ Ｐゴシック" charset="-128"/>
              </a:rPr>
              <a:t>ARZ EDERİM.</a:t>
            </a:r>
          </a:p>
        </p:txBody>
      </p:sp>
    </p:spTree>
    <p:extLst>
      <p:ext uri="{BB962C8B-B14F-4D97-AF65-F5344CB8AC3E}">
        <p14:creationId xmlns:p14="http://schemas.microsoft.com/office/powerpoint/2010/main" val="2436110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3200" dirty="0" smtClean="0">
                <a:latin typeface="Myriad Pro"/>
              </a:rPr>
              <a:t>     </a:t>
            </a:r>
            <a:br>
              <a:rPr lang="tr-TR" sz="3200" dirty="0" smtClean="0">
                <a:latin typeface="Myriad Pro"/>
              </a:rPr>
            </a:br>
            <a:r>
              <a:rPr lang="tr-TR" sz="3200" dirty="0" smtClean="0">
                <a:latin typeface="Myriad Pro"/>
              </a:rPr>
              <a:t/>
            </a:r>
            <a:br>
              <a:rPr lang="tr-TR" sz="3200" dirty="0" smtClean="0">
                <a:latin typeface="Myriad Pro"/>
              </a:rPr>
            </a:br>
            <a:r>
              <a:rPr lang="tr-TR" sz="3200" dirty="0">
                <a:latin typeface="Myriad Pro"/>
              </a:rPr>
              <a:t> </a:t>
            </a:r>
            <a:r>
              <a:rPr lang="tr-TR" sz="3200" dirty="0" smtClean="0">
                <a:latin typeface="Myriad Pro"/>
              </a:rPr>
              <a:t>     </a:t>
            </a:r>
            <a:r>
              <a:rPr lang="tr-TR" sz="3200" b="1" dirty="0" smtClean="0">
                <a:solidFill>
                  <a:srgbClr val="FF0000"/>
                </a:solidFill>
                <a:latin typeface="Myriad Pro"/>
              </a:rPr>
              <a:t>KONUYA İLİŞKİN ÇALIŞMALAR </a:t>
            </a:r>
            <a:r>
              <a:rPr lang="tr-TR" sz="3200" b="1" dirty="0">
                <a:solidFill>
                  <a:srgbClr val="FF0000"/>
                </a:solidFill>
                <a:latin typeface="Myriad Pro"/>
              </a:rPr>
              <a:t/>
            </a:r>
            <a:br>
              <a:rPr lang="tr-TR" sz="3200" b="1" dirty="0">
                <a:solidFill>
                  <a:srgbClr val="FF0000"/>
                </a:solidFill>
                <a:latin typeface="Myriad Pro"/>
              </a:rPr>
            </a:br>
            <a:endParaRPr lang="tr-TR" sz="3200" b="1" dirty="0">
              <a:solidFill>
                <a:srgbClr val="FF0000"/>
              </a:solidFill>
              <a:latin typeface="Myriad Pro"/>
            </a:endParaRPr>
          </a:p>
        </p:txBody>
      </p:sp>
      <p:sp>
        <p:nvSpPr>
          <p:cNvPr id="3" name="İçerik Yer Tutucusu 2"/>
          <p:cNvSpPr>
            <a:spLocks noGrp="1"/>
          </p:cNvSpPr>
          <p:nvPr>
            <p:ph idx="1"/>
          </p:nvPr>
        </p:nvSpPr>
        <p:spPr/>
        <p:txBody>
          <a:bodyPr/>
          <a:lstStyle/>
          <a:p>
            <a:pPr marL="0" lvl="0" indent="0" defTabSz="914400">
              <a:spcBef>
                <a:spcPts val="0"/>
              </a:spcBef>
              <a:buNone/>
            </a:pPr>
            <a:endParaRPr lang="tr-TR" sz="1800" b="1" i="1" dirty="0">
              <a:solidFill>
                <a:prstClr val="black"/>
              </a:solidFill>
              <a:latin typeface="Times New Roman" panose="02020603050405020304" pitchFamily="18" charset="0"/>
              <a:cs typeface="Times New Roman" panose="02020603050405020304" pitchFamily="18" charset="0"/>
            </a:endParaRPr>
          </a:p>
          <a:p>
            <a:pPr marL="285750" lvl="0" indent="-285750" defTabSz="914400">
              <a:spcBef>
                <a:spcPts val="0"/>
              </a:spcBef>
              <a:buFont typeface="Wingdings" panose="05000000000000000000" pitchFamily="2" charset="2"/>
              <a:buChar char="Ø"/>
            </a:pPr>
            <a:r>
              <a:rPr lang="tr-TR" sz="1800" b="1" i="1" dirty="0">
                <a:solidFill>
                  <a:prstClr val="black"/>
                </a:solidFill>
                <a:latin typeface="Times New Roman" panose="02020603050405020304" pitchFamily="18" charset="0"/>
                <a:cs typeface="Times New Roman" panose="02020603050405020304" pitchFamily="18" charset="0"/>
              </a:rPr>
              <a:t>YATIRIM ORTAMININ İYİLEŞTİRİLMESİ AMACIYLA </a:t>
            </a:r>
            <a:r>
              <a:rPr lang="tr-TR" sz="1800" b="1" i="1" dirty="0" smtClean="0">
                <a:solidFill>
                  <a:prstClr val="black"/>
                </a:solidFill>
                <a:latin typeface="Times New Roman" panose="02020603050405020304" pitchFamily="18" charset="0"/>
                <a:cs typeface="Times New Roman" panose="02020603050405020304" pitchFamily="18" charset="0"/>
              </a:rPr>
              <a:t>BAZI KANUNLARDA DEĞİŞİKLİK </a:t>
            </a:r>
            <a:r>
              <a:rPr lang="tr-TR" sz="1800" b="1" i="1" dirty="0">
                <a:solidFill>
                  <a:prstClr val="black"/>
                </a:solidFill>
                <a:latin typeface="Times New Roman" panose="02020603050405020304" pitchFamily="18" charset="0"/>
                <a:cs typeface="Times New Roman" panose="02020603050405020304" pitchFamily="18" charset="0"/>
              </a:rPr>
              <a:t>YAPILMASINA </a:t>
            </a:r>
            <a:r>
              <a:rPr lang="tr-TR" sz="1800" b="1" i="1" dirty="0" smtClean="0">
                <a:solidFill>
                  <a:prstClr val="black"/>
                </a:solidFill>
                <a:latin typeface="Times New Roman" panose="02020603050405020304" pitchFamily="18" charset="0"/>
                <a:cs typeface="Times New Roman" panose="02020603050405020304" pitchFamily="18" charset="0"/>
              </a:rPr>
              <a:t>DAİR 7099 SAYILI KANUN İLE VERİLEN GÖREV VE BU KAPSAMDA YAPILAN ÇALIŞMALAR</a:t>
            </a:r>
          </a:p>
          <a:p>
            <a:pPr marL="0" lvl="0" indent="0" defTabSz="914400">
              <a:spcBef>
                <a:spcPts val="0"/>
              </a:spcBef>
              <a:buNone/>
            </a:pPr>
            <a:endParaRPr lang="tr-TR" sz="1800" b="1" i="1" dirty="0">
              <a:solidFill>
                <a:prstClr val="black"/>
              </a:solidFill>
              <a:latin typeface="Times New Roman" panose="02020603050405020304" pitchFamily="18" charset="0"/>
              <a:cs typeface="Times New Roman" panose="02020603050405020304" pitchFamily="18" charset="0"/>
            </a:endParaRPr>
          </a:p>
          <a:p>
            <a:pPr marL="285750" lvl="0" indent="-285750" defTabSz="914400">
              <a:spcBef>
                <a:spcPts val="0"/>
              </a:spcBef>
              <a:buFont typeface="Wingdings" panose="05000000000000000000" pitchFamily="2" charset="2"/>
              <a:buChar char="Ø"/>
            </a:pPr>
            <a:r>
              <a:rPr lang="tr-TR" sz="1800" b="1" i="1" dirty="0">
                <a:solidFill>
                  <a:prstClr val="black"/>
                </a:solidFill>
                <a:latin typeface="Times New Roman" panose="02020603050405020304" pitchFamily="18" charset="0"/>
                <a:cs typeface="Times New Roman" panose="02020603050405020304" pitchFamily="18" charset="0"/>
              </a:rPr>
              <a:t>TİCARETİN KOLAYLAŞTIRILMASI KOORDİNASYON </a:t>
            </a:r>
            <a:r>
              <a:rPr lang="tr-TR" sz="1800" b="1" i="1" dirty="0" smtClean="0">
                <a:solidFill>
                  <a:prstClr val="black"/>
                </a:solidFill>
                <a:latin typeface="Times New Roman" panose="02020603050405020304" pitchFamily="18" charset="0"/>
                <a:cs typeface="Times New Roman" panose="02020603050405020304" pitchFamily="18" charset="0"/>
              </a:rPr>
              <a:t>KOMİTESİ ÇALIŞMALARI</a:t>
            </a:r>
          </a:p>
          <a:p>
            <a:pPr marL="0" lvl="0" indent="0" defTabSz="914400">
              <a:spcBef>
                <a:spcPts val="0"/>
              </a:spcBef>
              <a:buNone/>
            </a:pPr>
            <a:endParaRPr lang="tr-TR" sz="1800" b="1" i="1" dirty="0" smtClean="0">
              <a:solidFill>
                <a:prstClr val="black"/>
              </a:solidFill>
              <a:latin typeface="Times New Roman" panose="02020603050405020304" pitchFamily="18" charset="0"/>
              <a:cs typeface="Times New Roman" panose="02020603050405020304" pitchFamily="18" charset="0"/>
            </a:endParaRPr>
          </a:p>
          <a:p>
            <a:pPr marL="285750" indent="-285750" defTabSz="914400">
              <a:spcBef>
                <a:spcPts val="0"/>
              </a:spcBef>
              <a:buFont typeface="Wingdings" panose="05000000000000000000" pitchFamily="2" charset="2"/>
              <a:buChar char="Ø"/>
            </a:pPr>
            <a:r>
              <a:rPr lang="tr-TR" sz="1800" b="1" i="1" dirty="0">
                <a:solidFill>
                  <a:prstClr val="black"/>
                </a:solidFill>
                <a:latin typeface="Times New Roman" panose="02020603050405020304" pitchFamily="18" charset="0"/>
                <a:cs typeface="Times New Roman" panose="02020603050405020304" pitchFamily="18" charset="0"/>
              </a:rPr>
              <a:t>01-02 KASIM 2018 TARİHLİ ÇALIŞTAYIMIZ</a:t>
            </a:r>
          </a:p>
          <a:p>
            <a:pPr marL="285750" lvl="0" indent="-285750" defTabSz="914400">
              <a:spcBef>
                <a:spcPts val="0"/>
              </a:spcBef>
              <a:buFont typeface="Wingdings" panose="05000000000000000000" pitchFamily="2" charset="2"/>
              <a:buChar char="Ø"/>
            </a:pPr>
            <a:endParaRPr lang="tr-TR" sz="1800" b="1" i="1" dirty="0">
              <a:solidFill>
                <a:prstClr val="black"/>
              </a:solidFill>
              <a:latin typeface="Times New Roman" panose="02020603050405020304" pitchFamily="18" charset="0"/>
              <a:cs typeface="Times New Roman" panose="02020603050405020304" pitchFamily="18" charset="0"/>
            </a:endParaRPr>
          </a:p>
          <a:p>
            <a:pPr marL="285750" lvl="0" indent="-285750" defTabSz="914400">
              <a:spcBef>
                <a:spcPts val="0"/>
              </a:spcBef>
              <a:buFont typeface="Wingdings" panose="05000000000000000000" pitchFamily="2" charset="2"/>
              <a:buChar char="Ø"/>
            </a:pPr>
            <a:r>
              <a:rPr lang="tr-TR" sz="1800" b="1" i="1" dirty="0">
                <a:solidFill>
                  <a:prstClr val="black"/>
                </a:solidFill>
                <a:latin typeface="Times New Roman" panose="02020603050405020304" pitchFamily="18" charset="0"/>
                <a:cs typeface="Times New Roman" panose="02020603050405020304" pitchFamily="18" charset="0"/>
              </a:rPr>
              <a:t>CUMHURBAŞKANLIĞI STRATEJİ VE BÜTÇE BAŞKANLIĞININ KOORDİNASYONUNDA YÜRÜTÜLEN 27 EKİM 2018 TARİHLİ VE 30578 SAYILI MÜKERRER RESMÎ GAZETE’DE YAYIMLANARAK 2019 YILI CUMHURBAŞKANLIĞI YILLIK PROGRAMINA DAHİL EDİLEN 364 NOLU </a:t>
            </a:r>
            <a:r>
              <a:rPr lang="tr-TR" sz="1800" b="1" i="1" dirty="0" smtClean="0">
                <a:solidFill>
                  <a:prstClr val="black"/>
                </a:solidFill>
                <a:latin typeface="Times New Roman" panose="02020603050405020304" pitchFamily="18" charset="0"/>
                <a:cs typeface="Times New Roman" panose="02020603050405020304" pitchFamily="18" charset="0"/>
              </a:rPr>
              <a:t>TEDBİR</a:t>
            </a:r>
            <a:endParaRPr lang="tr-TR" sz="1800" b="1" i="1" dirty="0">
              <a:solidFill>
                <a:prstClr val="black"/>
              </a:solidFill>
              <a:latin typeface="Times New Roman" panose="02020603050405020304" pitchFamily="18" charset="0"/>
              <a:cs typeface="Times New Roman" panose="02020603050405020304" pitchFamily="18" charset="0"/>
            </a:endParaRPr>
          </a:p>
          <a:p>
            <a:pPr marL="0" lvl="0" indent="0" defTabSz="914400">
              <a:spcBef>
                <a:spcPts val="0"/>
              </a:spcBef>
              <a:buNone/>
            </a:pPr>
            <a:endParaRPr lang="tr-TR" sz="1800" b="1" i="1" dirty="0">
              <a:solidFill>
                <a:prstClr val="black"/>
              </a:solidFill>
              <a:latin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3</a:t>
            </a:fld>
            <a:endParaRPr lang="en-US" dirty="0"/>
          </a:p>
        </p:txBody>
      </p:sp>
    </p:spTree>
    <p:extLst>
      <p:ext uri="{BB962C8B-B14F-4D97-AF65-F5344CB8AC3E}">
        <p14:creationId xmlns:p14="http://schemas.microsoft.com/office/powerpoint/2010/main" val="1725619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4123" y="453822"/>
            <a:ext cx="11522075" cy="496744"/>
          </a:xfrm>
        </p:spPr>
        <p:txBody>
          <a:bodyPr>
            <a:noAutofit/>
          </a:bodyPr>
          <a:lstStyle/>
          <a:p>
            <a:pPr marL="0" indent="0" algn="ctr">
              <a:spcBef>
                <a:spcPts val="0"/>
              </a:spcBef>
              <a:buNone/>
            </a:pPr>
            <a:endParaRPr lang="tr-TR" sz="1600" b="1" dirty="0" smtClean="0">
              <a:solidFill>
                <a:srgbClr val="FF0000"/>
              </a:solidFill>
              <a:latin typeface="Cambria" panose="02040503050406030204" pitchFamily="18" charset="0"/>
              <a:ea typeface="Cambria" panose="02040503050406030204" pitchFamily="18" charset="0"/>
            </a:endParaRPr>
          </a:p>
          <a:p>
            <a:pPr marL="0" indent="0" algn="ctr">
              <a:spcBef>
                <a:spcPts val="0"/>
              </a:spcBef>
              <a:buNone/>
            </a:pPr>
            <a:r>
              <a:rPr lang="tr-TR" sz="1600" b="1" dirty="0" smtClean="0">
                <a:solidFill>
                  <a:srgbClr val="FF0000"/>
                </a:solidFill>
                <a:latin typeface="Cambria" panose="02040503050406030204" pitchFamily="18" charset="0"/>
                <a:ea typeface="Cambria" panose="02040503050406030204" pitchFamily="18" charset="0"/>
              </a:rPr>
              <a:t>Yatırım </a:t>
            </a:r>
            <a:r>
              <a:rPr lang="tr-TR" sz="1600" b="1" dirty="0">
                <a:solidFill>
                  <a:srgbClr val="FF0000"/>
                </a:solidFill>
                <a:latin typeface="Cambria" panose="02040503050406030204" pitchFamily="18" charset="0"/>
                <a:ea typeface="Cambria" panose="02040503050406030204" pitchFamily="18" charset="0"/>
              </a:rPr>
              <a:t>Ortamının İyileştirilmesi Amacıyla Bazı Kanunlarda Değişiklik Yapılmasına Dair 7099 sayılı Kanun </a:t>
            </a:r>
          </a:p>
          <a:p>
            <a:pPr marL="0" indent="0" algn="ctr">
              <a:spcBef>
                <a:spcPts val="0"/>
              </a:spcBef>
              <a:buNone/>
            </a:pPr>
            <a:endParaRPr lang="tr-TR" sz="1800" b="1" dirty="0" smtClean="0">
              <a:solidFill>
                <a:srgbClr val="FF0000"/>
              </a:solidFill>
              <a:latin typeface="Cambria" panose="02040503050406030204" pitchFamily="18" charset="0"/>
              <a:ea typeface="Cambria" panose="02040503050406030204" pitchFamily="18" charset="0"/>
            </a:endParaRPr>
          </a:p>
          <a:p>
            <a:pPr marL="0" indent="0" algn="ctr">
              <a:spcBef>
                <a:spcPts val="0"/>
              </a:spcBef>
              <a:buNone/>
            </a:pPr>
            <a:endParaRPr lang="tr-TR" sz="1800" b="1" dirty="0">
              <a:solidFill>
                <a:srgbClr val="FF0000"/>
              </a:solidFill>
              <a:latin typeface="Cambria" panose="02040503050406030204" pitchFamily="18" charset="0"/>
              <a:ea typeface="Cambria" panose="02040503050406030204" pitchFamily="18" charset="0"/>
            </a:endParaRPr>
          </a:p>
          <a:p>
            <a:pPr marL="0" indent="0" algn="ctr">
              <a:spcBef>
                <a:spcPts val="0"/>
              </a:spcBef>
              <a:buNone/>
            </a:pPr>
            <a:endParaRPr lang="tr-TR" sz="1800" b="1" dirty="0" smtClean="0">
              <a:solidFill>
                <a:srgbClr val="FF0000"/>
              </a:solidFill>
              <a:latin typeface="Cambria" panose="02040503050406030204" pitchFamily="18" charset="0"/>
              <a:ea typeface="Cambria" panose="02040503050406030204" pitchFamily="18" charset="0"/>
            </a:endParaRPr>
          </a:p>
        </p:txBody>
      </p:sp>
      <p:cxnSp>
        <p:nvCxnSpPr>
          <p:cNvPr id="17" name="Straight Connector 16"/>
          <p:cNvCxnSpPr/>
          <p:nvPr/>
        </p:nvCxnSpPr>
        <p:spPr>
          <a:xfrm>
            <a:off x="0" y="6460266"/>
            <a:ext cx="584123"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aphicFrame>
        <p:nvGraphicFramePr>
          <p:cNvPr id="5" name="Diyagram 4"/>
          <p:cNvGraphicFramePr/>
          <p:nvPr>
            <p:extLst>
              <p:ext uri="{D42A27DB-BD31-4B8C-83A1-F6EECF244321}">
                <p14:modId xmlns:p14="http://schemas.microsoft.com/office/powerpoint/2010/main" val="2000124167"/>
              </p:ext>
            </p:extLst>
          </p:nvPr>
        </p:nvGraphicFramePr>
        <p:xfrm>
          <a:off x="1920345" y="1144955"/>
          <a:ext cx="7681383" cy="5120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Content Placeholder 2"/>
          <p:cNvSpPr txBox="1">
            <a:spLocks/>
          </p:cNvSpPr>
          <p:nvPr/>
        </p:nvSpPr>
        <p:spPr>
          <a:xfrm>
            <a:off x="3270876" y="1462774"/>
            <a:ext cx="1865004" cy="564189"/>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tr-TR" sz="2000" b="1" u="sng" dirty="0" smtClean="0">
                <a:solidFill>
                  <a:srgbClr val="4BACC6"/>
                </a:solidFill>
                <a:latin typeface="Cambria" panose="02040503050406030204" pitchFamily="18" charset="0"/>
                <a:ea typeface="Cambria" panose="02040503050406030204" pitchFamily="18" charset="0"/>
              </a:rPr>
              <a:t>Getirdikleri</a:t>
            </a:r>
          </a:p>
        </p:txBody>
      </p:sp>
      <p:sp>
        <p:nvSpPr>
          <p:cNvPr id="10" name="Content Placeholder 2"/>
          <p:cNvSpPr txBox="1">
            <a:spLocks/>
          </p:cNvSpPr>
          <p:nvPr/>
        </p:nvSpPr>
        <p:spPr>
          <a:xfrm>
            <a:off x="6658175" y="1462774"/>
            <a:ext cx="1579046" cy="564189"/>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tr-TR" sz="2000" b="1" u="sng" dirty="0" smtClean="0">
                <a:solidFill>
                  <a:srgbClr val="C0504D"/>
                </a:solidFill>
                <a:latin typeface="Cambria" panose="02040503050406030204" pitchFamily="18" charset="0"/>
                <a:ea typeface="Cambria" panose="02040503050406030204" pitchFamily="18" charset="0"/>
              </a:rPr>
              <a:t>İstisnalar</a:t>
            </a:r>
          </a:p>
        </p:txBody>
      </p:sp>
      <p:sp>
        <p:nvSpPr>
          <p:cNvPr id="7" name="Slayt Numarası Yer Tutucusu 3"/>
          <p:cNvSpPr>
            <a:spLocks noGrp="1"/>
          </p:cNvSpPr>
          <p:nvPr>
            <p:ph type="sldNum" sz="quarter" idx="4"/>
          </p:nvPr>
        </p:nvSpPr>
        <p:spPr>
          <a:xfrm>
            <a:off x="-1" y="6138172"/>
            <a:ext cx="584123" cy="345178"/>
          </a:xfrm>
        </p:spPr>
        <p:txBody>
          <a:bodyPr/>
          <a:lstStyle/>
          <a:p>
            <a:fld id="{F5443FF4-E136-4931-8706-829C49566192}" type="slidenum">
              <a:rPr lang="en-US" smtClean="0"/>
              <a:pPr/>
              <a:t>4</a:t>
            </a:fld>
            <a:endParaRPr lang="en-US" dirty="0"/>
          </a:p>
        </p:txBody>
      </p:sp>
    </p:spTree>
    <p:extLst>
      <p:ext uri="{BB962C8B-B14F-4D97-AF65-F5344CB8AC3E}">
        <p14:creationId xmlns:p14="http://schemas.microsoft.com/office/powerpoint/2010/main" val="13341826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342" y="687538"/>
            <a:ext cx="11522075" cy="496744"/>
          </a:xfrm>
        </p:spPr>
        <p:txBody>
          <a:bodyPr>
            <a:noAutofit/>
          </a:bodyPr>
          <a:lstStyle/>
          <a:p>
            <a:pPr marL="0" indent="0" algn="ctr">
              <a:spcBef>
                <a:spcPts val="0"/>
              </a:spcBef>
              <a:buNone/>
            </a:pPr>
            <a:r>
              <a:rPr lang="tr-TR" sz="1600" b="1" dirty="0">
                <a:solidFill>
                  <a:srgbClr val="FF0000"/>
                </a:solidFill>
                <a:latin typeface="Cambria" panose="02040503050406030204" pitchFamily="18" charset="0"/>
                <a:ea typeface="Cambria" panose="02040503050406030204" pitchFamily="18" charset="0"/>
              </a:rPr>
              <a:t>Yatırım Ortamının İyileştirilmesi Amacıyla Bazı Kanunlarda Değişiklik Yapılmasına Dair 7099 sayılı Kanun </a:t>
            </a:r>
          </a:p>
        </p:txBody>
      </p:sp>
      <p:sp>
        <p:nvSpPr>
          <p:cNvPr id="12" name="Content Placeholder 2"/>
          <p:cNvSpPr txBox="1">
            <a:spLocks/>
          </p:cNvSpPr>
          <p:nvPr/>
        </p:nvSpPr>
        <p:spPr>
          <a:xfrm>
            <a:off x="175395" y="1397387"/>
            <a:ext cx="5037907" cy="375076"/>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v"/>
            </a:pPr>
            <a:r>
              <a:rPr lang="tr-TR" sz="1800" b="1" dirty="0" smtClean="0">
                <a:solidFill>
                  <a:srgbClr val="4BACC6"/>
                </a:solidFill>
                <a:latin typeface="Cambria" panose="02040503050406030204" pitchFamily="18" charset="0"/>
                <a:ea typeface="Cambria" panose="02040503050406030204" pitchFamily="18" charset="0"/>
              </a:rPr>
              <a:t>Bakanlığımızca Yürütülen Çalışmalar</a:t>
            </a:r>
          </a:p>
        </p:txBody>
      </p:sp>
      <p:sp>
        <p:nvSpPr>
          <p:cNvPr id="10" name="Content Placeholder 2"/>
          <p:cNvSpPr txBox="1">
            <a:spLocks/>
          </p:cNvSpPr>
          <p:nvPr/>
        </p:nvSpPr>
        <p:spPr>
          <a:xfrm>
            <a:off x="175395" y="3976225"/>
            <a:ext cx="4653308" cy="564189"/>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anose="05000000000000000000" pitchFamily="2" charset="2"/>
              <a:buChar char="v"/>
            </a:pPr>
            <a:r>
              <a:rPr lang="tr-TR" sz="1600" b="1" dirty="0" smtClean="0">
                <a:solidFill>
                  <a:srgbClr val="4BACC6"/>
                </a:solidFill>
                <a:latin typeface="Cambria" panose="02040503050406030204" pitchFamily="18" charset="0"/>
                <a:ea typeface="Cambria" panose="02040503050406030204" pitchFamily="18" charset="0"/>
              </a:rPr>
              <a:t>T.C. Ulaştırma ve Altyapı Bakanlığınca Yürütülen Çalışmalar</a:t>
            </a:r>
          </a:p>
        </p:txBody>
      </p:sp>
      <p:sp>
        <p:nvSpPr>
          <p:cNvPr id="9" name="Content Placeholder 2"/>
          <p:cNvSpPr txBox="1">
            <a:spLocks/>
          </p:cNvSpPr>
          <p:nvPr/>
        </p:nvSpPr>
        <p:spPr>
          <a:xfrm>
            <a:off x="523064" y="4669898"/>
            <a:ext cx="3898107" cy="1055790"/>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tr-TR" sz="1600" b="1" dirty="0" smtClean="0">
                <a:solidFill>
                  <a:srgbClr val="FF0000"/>
                </a:solidFill>
                <a:latin typeface="Cambria" panose="02040503050406030204" pitchFamily="18" charset="0"/>
                <a:ea typeface="Cambria" panose="02040503050406030204" pitchFamily="18" charset="0"/>
              </a:rPr>
              <a:t>Devam </a:t>
            </a:r>
            <a:r>
              <a:rPr lang="tr-TR" sz="1600" b="1" dirty="0">
                <a:solidFill>
                  <a:srgbClr val="FF0000"/>
                </a:solidFill>
                <a:latin typeface="Cambria" panose="02040503050406030204" pitchFamily="18" charset="0"/>
                <a:ea typeface="Cambria" panose="02040503050406030204" pitchFamily="18" charset="0"/>
              </a:rPr>
              <a:t>Ediyor</a:t>
            </a:r>
          </a:p>
          <a:p>
            <a:pPr marL="0" indent="0">
              <a:buNone/>
            </a:pPr>
            <a:r>
              <a:rPr lang="tr-TR" sz="1300" b="1" dirty="0" smtClean="0">
                <a:latin typeface="Cambria" panose="02040503050406030204" pitchFamily="18" charset="0"/>
                <a:ea typeface="Cambria" panose="02040503050406030204" pitchFamily="18" charset="0"/>
              </a:rPr>
              <a:t>Kıyı Tesislerinde Verilen Hizmet </a:t>
            </a:r>
            <a:r>
              <a:rPr lang="tr-TR" sz="1300" b="1" dirty="0">
                <a:latin typeface="Cambria" panose="02040503050406030204" pitchFamily="18" charset="0"/>
                <a:ea typeface="Cambria" panose="02040503050406030204" pitchFamily="18" charset="0"/>
              </a:rPr>
              <a:t>K</a:t>
            </a:r>
            <a:r>
              <a:rPr lang="tr-TR" sz="1300" b="1" dirty="0" smtClean="0">
                <a:latin typeface="Cambria" panose="02040503050406030204" pitchFamily="18" charset="0"/>
                <a:ea typeface="Cambria" panose="02040503050406030204" pitchFamily="18" charset="0"/>
              </a:rPr>
              <a:t>alemlerinin Belirlenmesi ve Uygulanmasına İlişkin Tebliğ Taslağı </a:t>
            </a:r>
            <a:endParaRPr lang="en-US" sz="1300" b="1" dirty="0">
              <a:latin typeface="Cambria" panose="02040503050406030204" pitchFamily="18" charset="0"/>
              <a:ea typeface="Cambria" panose="02040503050406030204" pitchFamily="18" charset="0"/>
            </a:endParaRPr>
          </a:p>
        </p:txBody>
      </p:sp>
      <p:sp>
        <p:nvSpPr>
          <p:cNvPr id="8" name="Content Placeholder 2"/>
          <p:cNvSpPr txBox="1">
            <a:spLocks/>
          </p:cNvSpPr>
          <p:nvPr/>
        </p:nvSpPr>
        <p:spPr>
          <a:xfrm>
            <a:off x="115532" y="1736525"/>
            <a:ext cx="4713171" cy="2134889"/>
          </a:xfrm>
          <a:prstGeom prst="rect">
            <a:avLst/>
          </a:prstGeom>
        </p:spPr>
        <p:txBody>
          <a:bodyPr vert="horz" lIns="91440" tIns="45720" rIns="91440" bIns="45720" numCol="2"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tr-TR" sz="1600" b="1" dirty="0" smtClean="0">
                <a:solidFill>
                  <a:srgbClr val="FF0000"/>
                </a:solidFill>
                <a:latin typeface="Cambria" panose="02040503050406030204" pitchFamily="18" charset="0"/>
                <a:ea typeface="Cambria" panose="02040503050406030204" pitchFamily="18" charset="0"/>
              </a:rPr>
              <a:t>Tamamlandı</a:t>
            </a:r>
            <a:endParaRPr lang="tr-TR" sz="1300" b="1" dirty="0" smtClean="0">
              <a:solidFill>
                <a:srgbClr val="FF0000"/>
              </a:solidFill>
              <a:latin typeface="Cambria" panose="02040503050406030204" pitchFamily="18" charset="0"/>
              <a:ea typeface="Cambria" panose="02040503050406030204" pitchFamily="18" charset="0"/>
            </a:endParaRPr>
          </a:p>
          <a:p>
            <a:pPr marL="355600" indent="0">
              <a:buNone/>
            </a:pPr>
            <a:r>
              <a:rPr lang="tr-TR" sz="1300" b="1" u="sng" dirty="0" smtClean="0">
                <a:latin typeface="Cambria" panose="02040503050406030204" pitchFamily="18" charset="0"/>
                <a:ea typeface="Cambria" panose="02040503050406030204" pitchFamily="18" charset="0"/>
              </a:rPr>
              <a:t>Deniz Limanları için:</a:t>
            </a:r>
          </a:p>
          <a:p>
            <a:pPr marL="355600" indent="0">
              <a:buNone/>
            </a:pPr>
            <a:r>
              <a:rPr lang="tr-TR" sz="1300" b="1" dirty="0" smtClean="0">
                <a:latin typeface="Cambria" panose="02040503050406030204" pitchFamily="18" charset="0"/>
                <a:ea typeface="Cambria" panose="02040503050406030204" pitchFamily="18" charset="0"/>
              </a:rPr>
              <a:t>2019/8 sayılı Genelge </a:t>
            </a:r>
          </a:p>
          <a:p>
            <a:pPr marL="642938" indent="-285750">
              <a:buFont typeface="Wingdings" panose="05000000000000000000" pitchFamily="2" charset="2"/>
              <a:buChar char="Ø"/>
            </a:pPr>
            <a:r>
              <a:rPr lang="tr-TR" sz="1300" b="1" i="1" dirty="0" smtClean="0">
                <a:latin typeface="Cambria" panose="02040503050406030204" pitchFamily="18" charset="0"/>
                <a:ea typeface="Cambria" panose="02040503050406030204" pitchFamily="18" charset="0"/>
              </a:rPr>
              <a:t>tam muayene,</a:t>
            </a:r>
          </a:p>
          <a:p>
            <a:pPr marL="642938" indent="-285750">
              <a:buFont typeface="Wingdings" panose="05000000000000000000" pitchFamily="2" charset="2"/>
              <a:buChar char="Ø"/>
            </a:pPr>
            <a:r>
              <a:rPr lang="tr-TR" sz="1300" b="1" i="1" dirty="0" smtClean="0">
                <a:latin typeface="Cambria" panose="02040503050406030204" pitchFamily="18" charset="0"/>
                <a:ea typeface="Cambria" panose="02040503050406030204" pitchFamily="18" charset="0"/>
              </a:rPr>
              <a:t>kısmi muayene</a:t>
            </a:r>
          </a:p>
          <a:p>
            <a:pPr marL="642938" indent="-285750">
              <a:buFont typeface="Wingdings" panose="05000000000000000000" pitchFamily="2" charset="2"/>
              <a:buChar char="Ø"/>
            </a:pPr>
            <a:r>
              <a:rPr lang="tr-TR" sz="1300" b="1" i="1" dirty="0" smtClean="0">
                <a:latin typeface="Cambria" panose="02040503050406030204" pitchFamily="18" charset="0"/>
                <a:ea typeface="Cambria" panose="02040503050406030204" pitchFamily="18" charset="0"/>
              </a:rPr>
              <a:t>X-Ray,</a:t>
            </a:r>
          </a:p>
          <a:p>
            <a:pPr marL="642938" indent="-285750">
              <a:buFont typeface="Wingdings" panose="05000000000000000000" pitchFamily="2" charset="2"/>
              <a:buChar char="Ø"/>
            </a:pPr>
            <a:r>
              <a:rPr lang="tr-TR" sz="1300" b="1" i="1" dirty="0" smtClean="0">
                <a:latin typeface="Cambria" panose="02040503050406030204" pitchFamily="18" charset="0"/>
                <a:ea typeface="Cambria" panose="02040503050406030204" pitchFamily="18" charset="0"/>
              </a:rPr>
              <a:t>numune alma</a:t>
            </a:r>
            <a:endParaRPr lang="tr-TR" sz="1300" dirty="0" smtClean="0">
              <a:latin typeface="Cambria" panose="02040503050406030204" pitchFamily="18" charset="0"/>
              <a:ea typeface="Cambria" panose="02040503050406030204" pitchFamily="18" charset="0"/>
            </a:endParaRPr>
          </a:p>
          <a:p>
            <a:pPr marL="642938" indent="-285750">
              <a:buFont typeface="Wingdings" panose="05000000000000000000" pitchFamily="2" charset="2"/>
              <a:buChar char="Ø"/>
            </a:pPr>
            <a:r>
              <a:rPr lang="tr-TR" sz="1300" b="1" i="1" dirty="0">
                <a:latin typeface="Cambria" panose="02040503050406030204" pitchFamily="18" charset="0"/>
                <a:ea typeface="Cambria" panose="02040503050406030204" pitchFamily="18" charset="0"/>
              </a:rPr>
              <a:t>t</a:t>
            </a:r>
            <a:r>
              <a:rPr lang="tr-TR" sz="1300" b="1" i="1" dirty="0" smtClean="0">
                <a:latin typeface="Cambria" panose="02040503050406030204" pitchFamily="18" charset="0"/>
                <a:ea typeface="Cambria" panose="02040503050406030204" pitchFamily="18" charset="0"/>
              </a:rPr>
              <a:t>artım</a:t>
            </a:r>
          </a:p>
          <a:p>
            <a:pPr marL="0" indent="0" algn="ctr">
              <a:buNone/>
            </a:pPr>
            <a:r>
              <a:rPr lang="tr-TR" sz="1600" b="1" dirty="0" smtClean="0">
                <a:solidFill>
                  <a:srgbClr val="FF0000"/>
                </a:solidFill>
                <a:latin typeface="Cambria" panose="02040503050406030204" pitchFamily="18" charset="0"/>
                <a:ea typeface="Cambria" panose="02040503050406030204" pitchFamily="18" charset="0"/>
              </a:rPr>
              <a:t>Devam Ediyor</a:t>
            </a:r>
          </a:p>
          <a:p>
            <a:pPr marL="355600" indent="0">
              <a:buNone/>
            </a:pPr>
            <a:r>
              <a:rPr lang="tr-TR" sz="1300" b="1" u="sng" dirty="0" smtClean="0">
                <a:latin typeface="Cambria" panose="02040503050406030204" pitchFamily="18" charset="0"/>
                <a:ea typeface="Cambria" panose="02040503050406030204" pitchFamily="18" charset="0"/>
              </a:rPr>
              <a:t>Havalimanları için:</a:t>
            </a:r>
          </a:p>
          <a:p>
            <a:pPr marL="622300" indent="-285750" defTabSz="355600">
              <a:buFont typeface="Wingdings" panose="05000000000000000000" pitchFamily="2" charset="2"/>
              <a:buChar char="Ø"/>
            </a:pPr>
            <a:r>
              <a:rPr lang="tr-TR" sz="1300" b="1" dirty="0" smtClean="0">
                <a:latin typeface="Cambria" panose="02040503050406030204" pitchFamily="18" charset="0"/>
                <a:ea typeface="Cambria" panose="02040503050406030204" pitchFamily="18" charset="0"/>
              </a:rPr>
              <a:t>2017/10 sayılı Genelgenin gözden geçirilmesi</a:t>
            </a:r>
            <a:endParaRPr lang="en-US" sz="1300" b="1" dirty="0">
              <a:latin typeface="Cambria" panose="02040503050406030204" pitchFamily="18" charset="0"/>
              <a:ea typeface="Cambria" panose="02040503050406030204" pitchFamily="18" charset="0"/>
            </a:endParaRPr>
          </a:p>
        </p:txBody>
      </p:sp>
      <p:graphicFrame>
        <p:nvGraphicFramePr>
          <p:cNvPr id="2" name="Diyagram 1"/>
          <p:cNvGraphicFramePr/>
          <p:nvPr>
            <p:extLst>
              <p:ext uri="{D42A27DB-BD31-4B8C-83A1-F6EECF244321}">
                <p14:modId xmlns:p14="http://schemas.microsoft.com/office/powerpoint/2010/main" val="2681545496"/>
              </p:ext>
            </p:extLst>
          </p:nvPr>
        </p:nvGraphicFramePr>
        <p:xfrm>
          <a:off x="5213045" y="1319002"/>
          <a:ext cx="6044749" cy="46272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ontent Placeholder 2"/>
          <p:cNvSpPr txBox="1">
            <a:spLocks/>
          </p:cNvSpPr>
          <p:nvPr/>
        </p:nvSpPr>
        <p:spPr>
          <a:xfrm>
            <a:off x="6595606" y="1394491"/>
            <a:ext cx="3655346" cy="375076"/>
          </a:xfrm>
          <a:prstGeom prst="rect">
            <a:avLst/>
          </a:prstGeom>
        </p:spPr>
        <p:txBody>
          <a:bodyPr vert="horz" lIns="91440" tIns="45720" rIns="91440" bIns="45720" numCol="1"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tr-TR" sz="1600" b="1" dirty="0" smtClean="0">
                <a:solidFill>
                  <a:srgbClr val="002060"/>
                </a:solidFill>
                <a:latin typeface="Cambria" panose="02040503050406030204" pitchFamily="18" charset="0"/>
                <a:ea typeface="Cambria" panose="02040503050406030204" pitchFamily="18" charset="0"/>
              </a:rPr>
              <a:t>LİMANLARDAKİ ÜCRET KALEMLERİ</a:t>
            </a:r>
          </a:p>
        </p:txBody>
      </p:sp>
      <p:sp>
        <p:nvSpPr>
          <p:cNvPr id="13" name="Slayt Numarası Yer Tutucusu 3"/>
          <p:cNvSpPr>
            <a:spLocks noGrp="1"/>
          </p:cNvSpPr>
          <p:nvPr>
            <p:ph type="sldNum" sz="quarter" idx="4"/>
          </p:nvPr>
        </p:nvSpPr>
        <p:spPr>
          <a:xfrm>
            <a:off x="-1" y="6138172"/>
            <a:ext cx="584123" cy="345178"/>
          </a:xfrm>
        </p:spPr>
        <p:txBody>
          <a:bodyPr/>
          <a:lstStyle/>
          <a:p>
            <a:fld id="{F5443FF4-E136-4931-8706-829C49566192}" type="slidenum">
              <a:rPr lang="en-US" smtClean="0"/>
              <a:pPr/>
              <a:t>5</a:t>
            </a:fld>
            <a:endParaRPr lang="en-US" dirty="0"/>
          </a:p>
        </p:txBody>
      </p:sp>
    </p:spTree>
    <p:extLst>
      <p:ext uri="{BB962C8B-B14F-4D97-AF65-F5344CB8AC3E}">
        <p14:creationId xmlns:p14="http://schemas.microsoft.com/office/powerpoint/2010/main" val="23250131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a:solidFill>
                  <a:srgbClr val="FF0000"/>
                </a:solidFill>
                <a:latin typeface="Myriad Pro"/>
              </a:rPr>
              <a:t>01-02 KASIM 2018 TARİHLİ ÇALIŞTAY</a:t>
            </a:r>
            <a:endParaRPr lang="tr-TR" sz="2800"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6</a:t>
            </a:fld>
            <a:endParaRPr lang="en-US" dirty="0"/>
          </a:p>
        </p:txBody>
      </p:sp>
      <p:pic>
        <p:nvPicPr>
          <p:cNvPr id="5" name="İçerik Yer Tutucusu 4" descr="C:\Users\t\AppData\Local\Microsoft\Windows\INetCache\IE\QKNAIVFD\IMG_1863.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3255" y="1127343"/>
            <a:ext cx="10582717" cy="5185776"/>
          </a:xfrm>
          <a:prstGeom prst="rect">
            <a:avLst/>
          </a:prstGeom>
          <a:noFill/>
          <a:ln>
            <a:noFill/>
          </a:ln>
        </p:spPr>
      </p:pic>
    </p:spTree>
    <p:extLst>
      <p:ext uri="{BB962C8B-B14F-4D97-AF65-F5344CB8AC3E}">
        <p14:creationId xmlns:p14="http://schemas.microsoft.com/office/powerpoint/2010/main" val="742202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solidFill>
                  <a:srgbClr val="FF0000"/>
                </a:solidFill>
                <a:latin typeface="Myriad Pro"/>
              </a:rPr>
              <a:t>01-02 KASIM 2018 TARİHLİ ÇALIŞTAY</a:t>
            </a:r>
            <a:endParaRPr lang="tr-TR" sz="2800" b="1" dirty="0">
              <a:solidFill>
                <a:srgbClr val="FF0000"/>
              </a:solidFill>
              <a:latin typeface="Myriad Pro"/>
            </a:endParaRPr>
          </a:p>
        </p:txBody>
      </p:sp>
      <p:sp>
        <p:nvSpPr>
          <p:cNvPr id="3" name="İçerik Yer Tutucusu 2"/>
          <p:cNvSpPr>
            <a:spLocks noGrp="1"/>
          </p:cNvSpPr>
          <p:nvPr>
            <p:ph idx="1"/>
          </p:nvPr>
        </p:nvSpPr>
        <p:spPr/>
        <p:txBody>
          <a:bodyPr>
            <a:normAutofit fontScale="92500" lnSpcReduction="20000"/>
          </a:bodyPr>
          <a:lstStyle/>
          <a:p>
            <a:pPr algn="just">
              <a:lnSpc>
                <a:spcPct val="107000"/>
              </a:lnSpc>
              <a:spcAft>
                <a:spcPts val="800"/>
              </a:spcAft>
            </a:pPr>
            <a:r>
              <a:rPr lang="tr-TR" sz="1800" i="1" dirty="0" smtClean="0">
                <a:latin typeface="Cambria" panose="02040503050406030204" pitchFamily="18" charset="0"/>
                <a:ea typeface="Cambria" panose="02040503050406030204" pitchFamily="18" charset="0"/>
                <a:cs typeface="Times New Roman" panose="02020603050405020304" pitchFamily="18" charset="0"/>
              </a:rPr>
              <a:t>Dış </a:t>
            </a:r>
            <a:r>
              <a:rPr lang="tr-TR" sz="1800" i="1" dirty="0">
                <a:latin typeface="Cambria" panose="02040503050406030204" pitchFamily="18" charset="0"/>
                <a:ea typeface="Cambria" panose="02040503050406030204" pitchFamily="18" charset="0"/>
                <a:cs typeface="Times New Roman" panose="02020603050405020304" pitchFamily="18" charset="0"/>
              </a:rPr>
              <a:t>ticaret işlemlerinde talep edilen ve elektronik ortama aktarılan belgeler ile</a:t>
            </a:r>
            <a:br>
              <a:rPr lang="tr-TR" sz="1800" i="1" dirty="0">
                <a:latin typeface="Cambria" panose="02040503050406030204" pitchFamily="18" charset="0"/>
                <a:ea typeface="Cambria" panose="02040503050406030204" pitchFamily="18" charset="0"/>
                <a:cs typeface="Times New Roman" panose="02020603050405020304" pitchFamily="18" charset="0"/>
              </a:rPr>
            </a:br>
            <a:r>
              <a:rPr lang="tr-TR" sz="1800" i="1" dirty="0">
                <a:latin typeface="Cambria" panose="02040503050406030204" pitchFamily="18" charset="0"/>
                <a:ea typeface="Cambria" panose="02040503050406030204" pitchFamily="18" charset="0"/>
                <a:cs typeface="Times New Roman" panose="02020603050405020304" pitchFamily="18" charset="0"/>
              </a:rPr>
              <a:t>henüz elektronik ortama aktarılmamış diğer tüm belgeler tespit edilmeye;</a:t>
            </a:r>
            <a:endParaRPr lang="tr-TR" sz="1400" i="1" dirty="0">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800"/>
              </a:spcAft>
            </a:pPr>
            <a:r>
              <a:rPr lang="tr-TR" sz="1800" i="1" dirty="0" smtClean="0">
                <a:latin typeface="Cambria" panose="02040503050406030204" pitchFamily="18" charset="0"/>
                <a:ea typeface="Cambria" panose="02040503050406030204" pitchFamily="18" charset="0"/>
                <a:cs typeface="Times New Roman" panose="02020603050405020304" pitchFamily="18" charset="0"/>
              </a:rPr>
              <a:t>İthalat </a:t>
            </a:r>
            <a:r>
              <a:rPr lang="tr-TR" sz="1800" i="1" dirty="0">
                <a:latin typeface="Cambria" panose="02040503050406030204" pitchFamily="18" charset="0"/>
                <a:ea typeface="Cambria" panose="02040503050406030204" pitchFamily="18" charset="0"/>
                <a:cs typeface="Times New Roman" panose="02020603050405020304" pitchFamily="18" charset="0"/>
              </a:rPr>
              <a:t>ve ihracat işlemleri esnasında çeşitli adlar altında kamu kurum ve kuruluşları, özel sektör ve sivil toplum kuruluşlarınca sağlanan hizmetlere ilişkin veriler (ücret, hizmetin türü, kim </a:t>
            </a:r>
            <a:r>
              <a:rPr lang="tr-TR" sz="1800" i="1" dirty="0" smtClean="0">
                <a:latin typeface="Cambria" panose="02040503050406030204" pitchFamily="18" charset="0"/>
                <a:ea typeface="Cambria" panose="02040503050406030204" pitchFamily="18" charset="0"/>
                <a:cs typeface="Times New Roman" panose="02020603050405020304" pitchFamily="18" charset="0"/>
              </a:rPr>
              <a:t>tarafından sağlandığı, </a:t>
            </a:r>
            <a:r>
              <a:rPr lang="tr-TR" sz="1800" i="1" dirty="0">
                <a:latin typeface="Cambria" panose="02040503050406030204" pitchFamily="18" charset="0"/>
                <a:ea typeface="Cambria" panose="02040503050406030204" pitchFamily="18" charset="0"/>
                <a:cs typeface="Times New Roman" panose="02020603050405020304" pitchFamily="18" charset="0"/>
              </a:rPr>
              <a:t>süre…vb.) </a:t>
            </a:r>
            <a:r>
              <a:rPr lang="tr-TR" sz="1800" i="1" dirty="0" smtClean="0">
                <a:latin typeface="Cambria" panose="02040503050406030204" pitchFamily="18" charset="0"/>
                <a:ea typeface="Cambria" panose="02040503050406030204" pitchFamily="18" charset="0"/>
                <a:cs typeface="Times New Roman" panose="02020603050405020304" pitchFamily="18" charset="0"/>
              </a:rPr>
              <a:t>elde edilmeye;</a:t>
            </a:r>
          </a:p>
          <a:p>
            <a:pPr marL="0" indent="0">
              <a:lnSpc>
                <a:spcPct val="107000"/>
              </a:lnSpc>
              <a:spcAft>
                <a:spcPts val="800"/>
              </a:spcAft>
              <a:buNone/>
            </a:pPr>
            <a:r>
              <a:rPr lang="tr-TR" sz="1800" i="1" dirty="0" smtClean="0">
                <a:latin typeface="Cambria" panose="02040503050406030204" pitchFamily="18" charset="0"/>
                <a:ea typeface="Cambria" panose="02040503050406030204" pitchFamily="18" charset="0"/>
                <a:cs typeface="Times New Roman" panose="02020603050405020304" pitchFamily="18" charset="0"/>
              </a:rPr>
              <a:t>Çalışılmıştır. </a:t>
            </a:r>
          </a:p>
          <a:p>
            <a:pPr marL="0" indent="0">
              <a:lnSpc>
                <a:spcPct val="107000"/>
              </a:lnSpc>
              <a:spcAft>
                <a:spcPts val="800"/>
              </a:spcAft>
              <a:buNone/>
            </a:pPr>
            <a:endParaRPr lang="tr-TR" sz="1400" i="1"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07000"/>
              </a:lnSpc>
              <a:spcAft>
                <a:spcPts val="800"/>
              </a:spcAft>
            </a:pPr>
            <a:r>
              <a:rPr lang="tr-TR" sz="1800" i="1" dirty="0" smtClean="0">
                <a:latin typeface="Cambria" panose="02040503050406030204" pitchFamily="18" charset="0"/>
                <a:ea typeface="Cambria" panose="02040503050406030204" pitchFamily="18" charset="0"/>
                <a:cs typeface="Times New Roman" panose="02020603050405020304" pitchFamily="18" charset="0"/>
              </a:rPr>
              <a:t>Dış </a:t>
            </a:r>
            <a:r>
              <a:rPr lang="tr-TR" sz="1800" i="1" dirty="0">
                <a:latin typeface="Cambria" panose="02040503050406030204" pitchFamily="18" charset="0"/>
                <a:ea typeface="Cambria" panose="02040503050406030204" pitchFamily="18" charset="0"/>
                <a:cs typeface="Times New Roman" panose="02020603050405020304" pitchFamily="18" charset="0"/>
              </a:rPr>
              <a:t>ticaret işlemlerindeki maliyetlere yönelik tüm yapı ayrıntılarıyla bir</a:t>
            </a:r>
            <a:br>
              <a:rPr lang="tr-TR" sz="1800" i="1" dirty="0">
                <a:latin typeface="Cambria" panose="02040503050406030204" pitchFamily="18" charset="0"/>
                <a:ea typeface="Cambria" panose="02040503050406030204" pitchFamily="18" charset="0"/>
                <a:cs typeface="Times New Roman" panose="02020603050405020304" pitchFamily="18" charset="0"/>
              </a:rPr>
            </a:br>
            <a:r>
              <a:rPr lang="tr-TR" sz="1800" i="1" dirty="0">
                <a:latin typeface="Cambria" panose="02040503050406030204" pitchFamily="18" charset="0"/>
                <a:ea typeface="Cambria" panose="02040503050406030204" pitchFamily="18" charset="0"/>
                <a:cs typeface="Times New Roman" panose="02020603050405020304" pitchFamily="18" charset="0"/>
              </a:rPr>
              <a:t>envanter çalışmasına </a:t>
            </a:r>
            <a:r>
              <a:rPr lang="tr-TR" sz="1800" i="1" dirty="0" smtClean="0">
                <a:latin typeface="Cambria" panose="02040503050406030204" pitchFamily="18" charset="0"/>
                <a:ea typeface="Cambria" panose="02040503050406030204" pitchFamily="18" charset="0"/>
                <a:cs typeface="Times New Roman" panose="02020603050405020304" pitchFamily="18" charset="0"/>
              </a:rPr>
              <a:t>bağlanmıştır. </a:t>
            </a:r>
            <a:endParaRPr lang="tr-TR" sz="1400" i="1"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07000"/>
              </a:lnSpc>
              <a:spcAft>
                <a:spcPts val="800"/>
              </a:spcAft>
            </a:pPr>
            <a:r>
              <a:rPr lang="tr-TR" sz="1800" i="1" dirty="0" err="1">
                <a:latin typeface="Cambria" panose="02040503050406030204" pitchFamily="18" charset="0"/>
                <a:ea typeface="Cambria" panose="02040503050406030204" pitchFamily="18" charset="0"/>
                <a:cs typeface="Times New Roman" panose="02020603050405020304" pitchFamily="18" charset="0"/>
              </a:rPr>
              <a:t>Çalıştaya</a:t>
            </a:r>
            <a:r>
              <a:rPr lang="tr-TR" sz="1800" i="1" dirty="0">
                <a:latin typeface="Cambria" panose="02040503050406030204" pitchFamily="18" charset="0"/>
                <a:ea typeface="Cambria" panose="02040503050406030204" pitchFamily="18" charset="0"/>
                <a:cs typeface="Times New Roman" panose="02020603050405020304" pitchFamily="18" charset="0"/>
              </a:rPr>
              <a:t> Bakanlığımızın merkez ve taşra olmak üzere ilgili tüm birimlerinin yanı sıra, 20 farklı kamu kurum ve kuruluşu, 24 farklı özel sektör ve sivil toplum kuruluşunu temsilen 170’e yakın kişi katılım sağlamıştır. </a:t>
            </a:r>
            <a:endParaRPr lang="tr-TR" sz="1400" i="1" dirty="0">
              <a:latin typeface="Cambria" panose="02040503050406030204" pitchFamily="18" charset="0"/>
              <a:ea typeface="Cambria" panose="02040503050406030204" pitchFamily="18" charset="0"/>
              <a:cs typeface="Times New Roman" panose="02020603050405020304" pitchFamily="18" charset="0"/>
            </a:endParaRPr>
          </a:p>
          <a:p>
            <a:pPr algn="just">
              <a:lnSpc>
                <a:spcPct val="107000"/>
              </a:lnSpc>
              <a:spcAft>
                <a:spcPts val="800"/>
              </a:spcAft>
            </a:pPr>
            <a:r>
              <a:rPr lang="tr-TR" sz="1800" i="1" dirty="0" err="1" smtClean="0">
                <a:latin typeface="Cambria" panose="02040503050406030204" pitchFamily="18" charset="0"/>
                <a:ea typeface="Cambria" panose="02040503050406030204" pitchFamily="18" charset="0"/>
                <a:cs typeface="Times New Roman" panose="02020603050405020304" pitchFamily="18" charset="0"/>
              </a:rPr>
              <a:t>Çalıştay</a:t>
            </a:r>
            <a:r>
              <a:rPr lang="tr-TR" sz="1800" i="1" dirty="0" smtClean="0">
                <a:latin typeface="Cambria" panose="02040503050406030204" pitchFamily="18" charset="0"/>
                <a:ea typeface="Cambria" panose="02040503050406030204" pitchFamily="18" charset="0"/>
                <a:cs typeface="Times New Roman" panose="02020603050405020304" pitchFamily="18" charset="0"/>
              </a:rPr>
              <a:t> </a:t>
            </a:r>
            <a:r>
              <a:rPr lang="tr-TR" sz="1800" i="1" dirty="0">
                <a:latin typeface="Cambria" panose="02040503050406030204" pitchFamily="18" charset="0"/>
                <a:ea typeface="Cambria" panose="02040503050406030204" pitchFamily="18" charset="0"/>
                <a:cs typeface="Times New Roman" panose="02020603050405020304" pitchFamily="18" charset="0"/>
              </a:rPr>
              <a:t>akabinde, Bakanlığımızın önerileri ve alınan kararlara ilişkin sonuç raporu da hazırlanmış ve tüm ilgili taraflarla paylaşılmıştır</a:t>
            </a:r>
            <a:endParaRPr lang="tr-TR" sz="1400" i="1" dirty="0">
              <a:latin typeface="Cambria" panose="02040503050406030204" pitchFamily="18" charset="0"/>
              <a:ea typeface="Cambria" panose="02040503050406030204" pitchFamily="18" charset="0"/>
              <a:cs typeface="Times New Roman" panose="02020603050405020304" pitchFamily="18" charset="0"/>
            </a:endParaRPr>
          </a:p>
          <a:p>
            <a:endParaRPr lang="tr-TR" sz="1800" dirty="0">
              <a:latin typeface="Cambria" panose="02040503050406030204" pitchFamily="18" charset="0"/>
              <a:ea typeface="Cambria" panose="02040503050406030204" pitchFamily="18" charset="0"/>
            </a:endParaRPr>
          </a:p>
        </p:txBody>
      </p:sp>
      <p:sp>
        <p:nvSpPr>
          <p:cNvPr id="4" name="Slayt Numarası Yer Tutucusu 3"/>
          <p:cNvSpPr>
            <a:spLocks noGrp="1"/>
          </p:cNvSpPr>
          <p:nvPr>
            <p:ph type="sldNum" sz="quarter" idx="4"/>
          </p:nvPr>
        </p:nvSpPr>
        <p:spPr/>
        <p:txBody>
          <a:bodyPr/>
          <a:lstStyle/>
          <a:p>
            <a:fld id="{F5443FF4-E136-4931-8706-829C49566192}" type="slidenum">
              <a:rPr lang="en-US" smtClean="0"/>
              <a:pPr/>
              <a:t>7</a:t>
            </a:fld>
            <a:endParaRPr lang="en-US" dirty="0"/>
          </a:p>
        </p:txBody>
      </p:sp>
    </p:spTree>
    <p:extLst>
      <p:ext uri="{BB962C8B-B14F-4D97-AF65-F5344CB8AC3E}">
        <p14:creationId xmlns:p14="http://schemas.microsoft.com/office/powerpoint/2010/main" val="4079249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z="3200" b="1" dirty="0">
                <a:solidFill>
                  <a:srgbClr val="FF0000"/>
                </a:solidFill>
                <a:latin typeface="Myriad Pro"/>
              </a:rPr>
              <a:t>DIŞ TİCARET İSTATİSTİKLERİ</a:t>
            </a:r>
            <a:endParaRPr lang="tr-TR" dirty="0"/>
          </a:p>
        </p:txBody>
      </p:sp>
      <p:sp>
        <p:nvSpPr>
          <p:cNvPr id="4" name="Slayt Numarası Yer Tutucusu 3"/>
          <p:cNvSpPr>
            <a:spLocks noGrp="1"/>
          </p:cNvSpPr>
          <p:nvPr>
            <p:ph type="sldNum" sz="quarter" idx="4"/>
          </p:nvPr>
        </p:nvSpPr>
        <p:spPr/>
        <p:txBody>
          <a:bodyPr/>
          <a:lstStyle/>
          <a:p>
            <a:fld id="{F5443FF4-E136-4931-8706-829C49566192}" type="slidenum">
              <a:rPr lang="en-US" smtClean="0"/>
              <a:pPr/>
              <a:t>8</a:t>
            </a:fld>
            <a:endParaRPr lang="en-US"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7134" y="1709350"/>
            <a:ext cx="9144000" cy="4082143"/>
          </a:xfrm>
          <a:prstGeom prst="rect">
            <a:avLst/>
          </a:prstGeom>
        </p:spPr>
      </p:pic>
    </p:spTree>
    <p:extLst>
      <p:ext uri="{BB962C8B-B14F-4D97-AF65-F5344CB8AC3E}">
        <p14:creationId xmlns:p14="http://schemas.microsoft.com/office/powerpoint/2010/main" val="39714588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1271</TotalTime>
  <Words>1902</Words>
  <Application>Microsoft Office PowerPoint</Application>
  <PresentationFormat>Özel</PresentationFormat>
  <Paragraphs>502</Paragraphs>
  <Slides>36</Slides>
  <Notes>0</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36</vt:i4>
      </vt:variant>
    </vt:vector>
  </HeadingPairs>
  <TitlesOfParts>
    <vt:vector size="47" baseType="lpstr">
      <vt:lpstr>ＭＳ Ｐゴシック</vt:lpstr>
      <vt:lpstr>Arial</vt:lpstr>
      <vt:lpstr>Calibri</vt:lpstr>
      <vt:lpstr>Calibri Light</vt:lpstr>
      <vt:lpstr>Cambria</vt:lpstr>
      <vt:lpstr>MS Mincho</vt:lpstr>
      <vt:lpstr>Myriad Pro</vt:lpstr>
      <vt:lpstr>Open Sans</vt:lpstr>
      <vt:lpstr>Times New Roman</vt:lpstr>
      <vt:lpstr>Wingdings</vt:lpstr>
      <vt:lpstr>Office Theme</vt:lpstr>
      <vt:lpstr>PowerPoint Sunusu</vt:lpstr>
      <vt:lpstr>PowerPoint Sunusu</vt:lpstr>
      <vt:lpstr> SUNUM İÇERİĞİ</vt:lpstr>
      <vt:lpstr>             KONUYA İLİŞKİN ÇALIŞMALAR  </vt:lpstr>
      <vt:lpstr>PowerPoint Sunusu</vt:lpstr>
      <vt:lpstr>PowerPoint Sunusu</vt:lpstr>
      <vt:lpstr>01-02 KASIM 2018 TARİHLİ ÇALIŞTAY</vt:lpstr>
      <vt:lpstr>01-02 KASIM 2018 TARİHLİ ÇALIŞTAY</vt:lpstr>
      <vt:lpstr>DIŞ TİCARET İSTATİSTİKLERİ</vt:lpstr>
      <vt:lpstr>DIŞ TİCARET İSTATİSTİKLERİ</vt:lpstr>
      <vt:lpstr> DIŞ TİCARET İSTATİSTİKLERİ </vt:lpstr>
      <vt:lpstr>DIŞ TİCARET İSTATİSTİKLERİ</vt:lpstr>
      <vt:lpstr>DIŞ TİCARET İSTATİSTİKLERİ</vt:lpstr>
      <vt:lpstr>PowerPoint Sunusu</vt:lpstr>
      <vt:lpstr>İTHALAT VE İHRACAT AKTÖRLERİ</vt:lpstr>
      <vt:lpstr>SEKTÖRÜN MUHATAP OLDUĞU  BAZI KAVRAMLAR</vt:lpstr>
      <vt:lpstr>SEKTÖR VE BAZI FATURA KALEMLERİ</vt:lpstr>
      <vt:lpstr>       SEKTÖRÜN MUHATAP OLDUĞU KURUMLAR</vt:lpstr>
      <vt:lpstr>PowerPoint Sunusu</vt:lpstr>
      <vt:lpstr>                 İTHALATA İLİŞKİN BELGE SAYISI (2018 yılı itibarıyla tespit edilebilenler)</vt:lpstr>
      <vt:lpstr>                İHRACATA İLİŞKİN BELGE SAYISI (2018 yılı itibarıyla tespit edilebilenler)</vt:lpstr>
      <vt:lpstr>PowerPoint Sunusu</vt:lpstr>
      <vt:lpstr>BAKANLIĞIMIZ ÇALIŞMALARI VE PROJELERİ</vt:lpstr>
      <vt:lpstr>                 GÜMRÜK LABORATUVARLARINDA YAPILAN ANALİZLER</vt:lpstr>
      <vt:lpstr>                   GÜMRÜK LABORATUVARLARINDA YAPILAN ANALİZLER</vt:lpstr>
      <vt:lpstr>Mükerrer Analiz</vt:lpstr>
      <vt:lpstr>Mükerrer Analiz</vt:lpstr>
      <vt:lpstr>TEK PENCERE SİSTEMİ</vt:lpstr>
      <vt:lpstr>PowerPoint Sunusu</vt:lpstr>
      <vt:lpstr>PowerPoint Sunusu</vt:lpstr>
      <vt:lpstr>PowerPoint Sunusu</vt:lpstr>
      <vt:lpstr>PowerPoint Sunusu</vt:lpstr>
      <vt:lpstr>ÖNERİLER</vt:lpstr>
      <vt:lpstr>ÖNERİLER</vt:lpstr>
      <vt:lpstr>ÖNERİLER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dc:creator>
  <cp:lastModifiedBy>Hatice Nigar Karahisar</cp:lastModifiedBy>
  <cp:revision>163</cp:revision>
  <dcterms:created xsi:type="dcterms:W3CDTF">2019-03-25T15:18:55Z</dcterms:created>
  <dcterms:modified xsi:type="dcterms:W3CDTF">2019-10-25T06:35:01Z</dcterms:modified>
</cp:coreProperties>
</file>